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4" r:id="rId3"/>
    <p:sldMasterId id="2147483676" r:id="rId4"/>
    <p:sldMasterId id="2147483678" r:id="rId5"/>
  </p:sldMasterIdLst>
  <p:notesMasterIdLst>
    <p:notesMasterId r:id="rId19"/>
  </p:notesMasterIdLst>
  <p:sldIdLst>
    <p:sldId id="257" r:id="rId6"/>
    <p:sldId id="392" r:id="rId7"/>
    <p:sldId id="274" r:id="rId8"/>
    <p:sldId id="262" r:id="rId9"/>
    <p:sldId id="380" r:id="rId10"/>
    <p:sldId id="381" r:id="rId11"/>
    <p:sldId id="382" r:id="rId12"/>
    <p:sldId id="394" r:id="rId13"/>
    <p:sldId id="383" r:id="rId14"/>
    <p:sldId id="384" r:id="rId15"/>
    <p:sldId id="387" r:id="rId16"/>
    <p:sldId id="389" r:id="rId17"/>
    <p:sldId id="39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11F"/>
    <a:srgbClr val="00A19A"/>
    <a:srgbClr val="878787"/>
    <a:srgbClr val="000000"/>
    <a:srgbClr val="3DC7F4"/>
    <a:srgbClr val="002060"/>
    <a:srgbClr val="002022"/>
    <a:srgbClr val="F15A22"/>
    <a:srgbClr val="FF5A22"/>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6" autoAdjust="0"/>
    <p:restoredTop sz="75386" autoAdjust="0"/>
  </p:normalViewPr>
  <p:slideViewPr>
    <p:cSldViewPr snapToGrid="0">
      <p:cViewPr varScale="1">
        <p:scale>
          <a:sx n="50" d="100"/>
          <a:sy n="50" d="100"/>
        </p:scale>
        <p:origin x="109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diagrams/_rels/data3.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4B3795-9E2F-439A-945D-93C001A1A8EA}" type="doc">
      <dgm:prSet loTypeId="urn:microsoft.com/office/officeart/2005/8/layout/chevron1" loCatId="process" qsTypeId="urn:microsoft.com/office/officeart/2005/8/quickstyle/simple1" qsCatId="simple" csTypeId="urn:microsoft.com/office/officeart/2005/8/colors/accent1_2" csCatId="accent1" phldr="1"/>
      <dgm:spPr/>
    </dgm:pt>
    <dgm:pt modelId="{87836F42-C254-400E-BE1F-C7298D8BC467}">
      <dgm:prSet phldrT="[Text]"/>
      <dgm:spPr>
        <a:solidFill>
          <a:srgbClr val="95C11F"/>
        </a:solidFill>
        <a:ln>
          <a:solidFill>
            <a:srgbClr val="95C11F"/>
          </a:solidFill>
        </a:ln>
      </dgm:spPr>
      <dgm:t>
        <a:bodyPr/>
        <a:lstStyle/>
        <a:p>
          <a:r>
            <a:rPr lang="en-GB" dirty="0"/>
            <a:t>Identify</a:t>
          </a:r>
        </a:p>
      </dgm:t>
    </dgm:pt>
    <dgm:pt modelId="{5CE818CD-41AC-4F96-9C56-1A7DF7A62982}" type="parTrans" cxnId="{DA4C2CB7-CF9A-4F1B-A2EF-BD662BF4E274}">
      <dgm:prSet/>
      <dgm:spPr/>
      <dgm:t>
        <a:bodyPr/>
        <a:lstStyle/>
        <a:p>
          <a:endParaRPr lang="en-GB"/>
        </a:p>
      </dgm:t>
    </dgm:pt>
    <dgm:pt modelId="{15988D6D-ACB8-4C42-99E1-F8F15B141573}" type="sibTrans" cxnId="{DA4C2CB7-CF9A-4F1B-A2EF-BD662BF4E274}">
      <dgm:prSet/>
      <dgm:spPr/>
      <dgm:t>
        <a:bodyPr/>
        <a:lstStyle/>
        <a:p>
          <a:endParaRPr lang="en-GB"/>
        </a:p>
      </dgm:t>
    </dgm:pt>
    <dgm:pt modelId="{9051BE30-2469-4D63-9FEC-E3AEDF9DEC2E}">
      <dgm:prSet phldrT="[Text]"/>
      <dgm:spPr>
        <a:solidFill>
          <a:srgbClr val="95C11F"/>
        </a:solidFill>
        <a:ln>
          <a:solidFill>
            <a:srgbClr val="95C11F"/>
          </a:solidFill>
        </a:ln>
      </dgm:spPr>
      <dgm:t>
        <a:bodyPr/>
        <a:lstStyle/>
        <a:p>
          <a:r>
            <a:rPr lang="en-GB" dirty="0"/>
            <a:t>Explain</a:t>
          </a:r>
        </a:p>
      </dgm:t>
    </dgm:pt>
    <dgm:pt modelId="{A42BEC7B-6909-4DB9-B074-03EF77639643}" type="parTrans" cxnId="{3686EA79-49BB-4B91-94EA-4B69A6E2922C}">
      <dgm:prSet/>
      <dgm:spPr/>
      <dgm:t>
        <a:bodyPr/>
        <a:lstStyle/>
        <a:p>
          <a:endParaRPr lang="en-GB"/>
        </a:p>
      </dgm:t>
    </dgm:pt>
    <dgm:pt modelId="{0C8283C3-75B3-435E-BE3D-0B3123ACC0E4}" type="sibTrans" cxnId="{3686EA79-49BB-4B91-94EA-4B69A6E2922C}">
      <dgm:prSet/>
      <dgm:spPr/>
      <dgm:t>
        <a:bodyPr/>
        <a:lstStyle/>
        <a:p>
          <a:endParaRPr lang="en-GB"/>
        </a:p>
      </dgm:t>
    </dgm:pt>
    <dgm:pt modelId="{88DA1A5D-783D-4D3E-A0EC-8CC3787C39F8}">
      <dgm:prSet phldrT="[Text]"/>
      <dgm:spPr>
        <a:solidFill>
          <a:srgbClr val="95C11F"/>
        </a:solidFill>
        <a:ln>
          <a:solidFill>
            <a:srgbClr val="95C11F"/>
          </a:solidFill>
        </a:ln>
      </dgm:spPr>
      <dgm:t>
        <a:bodyPr/>
        <a:lstStyle/>
        <a:p>
          <a:r>
            <a:rPr lang="en-GB" dirty="0"/>
            <a:t>Apply</a:t>
          </a:r>
        </a:p>
      </dgm:t>
    </dgm:pt>
    <dgm:pt modelId="{A878548D-88E5-4EC6-A351-A43115AA5C7B}" type="parTrans" cxnId="{EFAFABFB-141B-4CFB-A9BA-4DF6A8A8FD82}">
      <dgm:prSet/>
      <dgm:spPr/>
      <dgm:t>
        <a:bodyPr/>
        <a:lstStyle/>
        <a:p>
          <a:endParaRPr lang="en-GB"/>
        </a:p>
      </dgm:t>
    </dgm:pt>
    <dgm:pt modelId="{6A26F864-029C-400E-877A-3E1C960480DD}" type="sibTrans" cxnId="{EFAFABFB-141B-4CFB-A9BA-4DF6A8A8FD82}">
      <dgm:prSet/>
      <dgm:spPr/>
      <dgm:t>
        <a:bodyPr/>
        <a:lstStyle/>
        <a:p>
          <a:endParaRPr lang="en-GB"/>
        </a:p>
      </dgm:t>
    </dgm:pt>
    <dgm:pt modelId="{A5690C39-D4DC-4DBC-903A-743BE97F1CB5}" type="pres">
      <dgm:prSet presAssocID="{744B3795-9E2F-439A-945D-93C001A1A8EA}" presName="Name0" presStyleCnt="0">
        <dgm:presLayoutVars>
          <dgm:dir/>
          <dgm:animLvl val="lvl"/>
          <dgm:resizeHandles val="exact"/>
        </dgm:presLayoutVars>
      </dgm:prSet>
      <dgm:spPr/>
    </dgm:pt>
    <dgm:pt modelId="{02697FA5-AE76-4EEF-BB3E-B8EC8DFB432F}" type="pres">
      <dgm:prSet presAssocID="{87836F42-C254-400E-BE1F-C7298D8BC467}" presName="parTxOnly" presStyleLbl="node1" presStyleIdx="0" presStyleCnt="3">
        <dgm:presLayoutVars>
          <dgm:chMax val="0"/>
          <dgm:chPref val="0"/>
          <dgm:bulletEnabled val="1"/>
        </dgm:presLayoutVars>
      </dgm:prSet>
      <dgm:spPr/>
    </dgm:pt>
    <dgm:pt modelId="{F6693303-9EBD-4D20-B869-54A49CB05F9C}" type="pres">
      <dgm:prSet presAssocID="{15988D6D-ACB8-4C42-99E1-F8F15B141573}" presName="parTxOnlySpace" presStyleCnt="0"/>
      <dgm:spPr/>
    </dgm:pt>
    <dgm:pt modelId="{8CB7D100-B729-4FC4-8AF9-78994479623C}" type="pres">
      <dgm:prSet presAssocID="{9051BE30-2469-4D63-9FEC-E3AEDF9DEC2E}" presName="parTxOnly" presStyleLbl="node1" presStyleIdx="1" presStyleCnt="3">
        <dgm:presLayoutVars>
          <dgm:chMax val="0"/>
          <dgm:chPref val="0"/>
          <dgm:bulletEnabled val="1"/>
        </dgm:presLayoutVars>
      </dgm:prSet>
      <dgm:spPr/>
    </dgm:pt>
    <dgm:pt modelId="{05C9A364-4C08-4C81-B0A5-BD5AE6CA7F6F}" type="pres">
      <dgm:prSet presAssocID="{0C8283C3-75B3-435E-BE3D-0B3123ACC0E4}" presName="parTxOnlySpace" presStyleCnt="0"/>
      <dgm:spPr/>
    </dgm:pt>
    <dgm:pt modelId="{F359C59F-A985-414C-BDC9-39D2001FA475}" type="pres">
      <dgm:prSet presAssocID="{88DA1A5D-783D-4D3E-A0EC-8CC3787C39F8}" presName="parTxOnly" presStyleLbl="node1" presStyleIdx="2" presStyleCnt="3">
        <dgm:presLayoutVars>
          <dgm:chMax val="0"/>
          <dgm:chPref val="0"/>
          <dgm:bulletEnabled val="1"/>
        </dgm:presLayoutVars>
      </dgm:prSet>
      <dgm:spPr/>
    </dgm:pt>
  </dgm:ptLst>
  <dgm:cxnLst>
    <dgm:cxn modelId="{A8F49311-2022-4085-BAC4-7A31129C4CFB}" type="presOf" srcId="{9051BE30-2469-4D63-9FEC-E3AEDF9DEC2E}" destId="{8CB7D100-B729-4FC4-8AF9-78994479623C}" srcOrd="0" destOrd="0" presId="urn:microsoft.com/office/officeart/2005/8/layout/chevron1"/>
    <dgm:cxn modelId="{01EC3174-ACBB-4D69-9C04-B17522688A49}" type="presOf" srcId="{87836F42-C254-400E-BE1F-C7298D8BC467}" destId="{02697FA5-AE76-4EEF-BB3E-B8EC8DFB432F}" srcOrd="0" destOrd="0" presId="urn:microsoft.com/office/officeart/2005/8/layout/chevron1"/>
    <dgm:cxn modelId="{3686EA79-49BB-4B91-94EA-4B69A6E2922C}" srcId="{744B3795-9E2F-439A-945D-93C001A1A8EA}" destId="{9051BE30-2469-4D63-9FEC-E3AEDF9DEC2E}" srcOrd="1" destOrd="0" parTransId="{A42BEC7B-6909-4DB9-B074-03EF77639643}" sibTransId="{0C8283C3-75B3-435E-BE3D-0B3123ACC0E4}"/>
    <dgm:cxn modelId="{BAF2597F-A8A6-4680-AE53-1C3AF057FEEC}" type="presOf" srcId="{88DA1A5D-783D-4D3E-A0EC-8CC3787C39F8}" destId="{F359C59F-A985-414C-BDC9-39D2001FA475}" srcOrd="0" destOrd="0" presId="urn:microsoft.com/office/officeart/2005/8/layout/chevron1"/>
    <dgm:cxn modelId="{FAACC4B4-DCB3-4528-B206-17469CC02AE8}" type="presOf" srcId="{744B3795-9E2F-439A-945D-93C001A1A8EA}" destId="{A5690C39-D4DC-4DBC-903A-743BE97F1CB5}" srcOrd="0" destOrd="0" presId="urn:microsoft.com/office/officeart/2005/8/layout/chevron1"/>
    <dgm:cxn modelId="{DA4C2CB7-CF9A-4F1B-A2EF-BD662BF4E274}" srcId="{744B3795-9E2F-439A-945D-93C001A1A8EA}" destId="{87836F42-C254-400E-BE1F-C7298D8BC467}" srcOrd="0" destOrd="0" parTransId="{5CE818CD-41AC-4F96-9C56-1A7DF7A62982}" sibTransId="{15988D6D-ACB8-4C42-99E1-F8F15B141573}"/>
    <dgm:cxn modelId="{EFAFABFB-141B-4CFB-A9BA-4DF6A8A8FD82}" srcId="{744B3795-9E2F-439A-945D-93C001A1A8EA}" destId="{88DA1A5D-783D-4D3E-A0EC-8CC3787C39F8}" srcOrd="2" destOrd="0" parTransId="{A878548D-88E5-4EC6-A351-A43115AA5C7B}" sibTransId="{6A26F864-029C-400E-877A-3E1C960480DD}"/>
    <dgm:cxn modelId="{EDB1EF42-A26D-4AA2-A5E4-8C80CD017DB9}" type="presParOf" srcId="{A5690C39-D4DC-4DBC-903A-743BE97F1CB5}" destId="{02697FA5-AE76-4EEF-BB3E-B8EC8DFB432F}" srcOrd="0" destOrd="0" presId="urn:microsoft.com/office/officeart/2005/8/layout/chevron1"/>
    <dgm:cxn modelId="{3CBB7010-E338-4F94-83E8-773EFBC48D7C}" type="presParOf" srcId="{A5690C39-D4DC-4DBC-903A-743BE97F1CB5}" destId="{F6693303-9EBD-4D20-B869-54A49CB05F9C}" srcOrd="1" destOrd="0" presId="urn:microsoft.com/office/officeart/2005/8/layout/chevron1"/>
    <dgm:cxn modelId="{30FE0ED5-F502-4F48-9D01-CA272D6CF869}" type="presParOf" srcId="{A5690C39-D4DC-4DBC-903A-743BE97F1CB5}" destId="{8CB7D100-B729-4FC4-8AF9-78994479623C}" srcOrd="2" destOrd="0" presId="urn:microsoft.com/office/officeart/2005/8/layout/chevron1"/>
    <dgm:cxn modelId="{1720F0B9-3258-4492-8758-1035D408FB51}" type="presParOf" srcId="{A5690C39-D4DC-4DBC-903A-743BE97F1CB5}" destId="{05C9A364-4C08-4C81-B0A5-BD5AE6CA7F6F}" srcOrd="3" destOrd="0" presId="urn:microsoft.com/office/officeart/2005/8/layout/chevron1"/>
    <dgm:cxn modelId="{E8A9369B-2343-4C14-AB88-186D3863761F}" type="presParOf" srcId="{A5690C39-D4DC-4DBC-903A-743BE97F1CB5}" destId="{F359C59F-A985-414C-BDC9-39D2001FA47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773A39-4F35-41AA-BC96-9D85824FD670}"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GB"/>
        </a:p>
      </dgm:t>
    </dgm:pt>
    <dgm:pt modelId="{A2D4554D-42A6-455D-A38B-1F15F85875A8}">
      <dgm:prSet phldrT="[Text]"/>
      <dgm:spPr/>
      <dgm:t>
        <a:bodyPr/>
        <a:lstStyle/>
        <a:p>
          <a:r>
            <a:rPr lang="en-GB" dirty="0">
              <a:solidFill>
                <a:schemeClr val="tx1">
                  <a:lumMod val="65000"/>
                  <a:lumOff val="35000"/>
                </a:schemeClr>
              </a:solidFill>
            </a:rPr>
            <a:t>Reduce</a:t>
          </a:r>
        </a:p>
      </dgm:t>
    </dgm:pt>
    <dgm:pt modelId="{FD63771F-3A02-4754-9AFD-F732067D951D}" type="parTrans" cxnId="{3AE5159F-7BB6-4316-81FF-F48F4526D5C1}">
      <dgm:prSet/>
      <dgm:spPr/>
      <dgm:t>
        <a:bodyPr/>
        <a:lstStyle/>
        <a:p>
          <a:endParaRPr lang="en-GB"/>
        </a:p>
      </dgm:t>
    </dgm:pt>
    <dgm:pt modelId="{C62C811C-0EFA-4955-91B5-0550B90C508A}" type="sibTrans" cxnId="{3AE5159F-7BB6-4316-81FF-F48F4526D5C1}">
      <dgm:prSet/>
      <dgm:spPr>
        <a:solidFill>
          <a:srgbClr val="00A19A"/>
        </a:solidFill>
      </dgm:spPr>
      <dgm:t>
        <a:bodyPr/>
        <a:lstStyle/>
        <a:p>
          <a:endParaRPr lang="en-GB"/>
        </a:p>
      </dgm:t>
    </dgm:pt>
    <dgm:pt modelId="{50E899BD-8C41-48ED-8B8C-ED311FE93BFD}">
      <dgm:prSet phldrT="[Text]"/>
      <dgm:spPr/>
      <dgm:t>
        <a:bodyPr/>
        <a:lstStyle/>
        <a:p>
          <a:r>
            <a:rPr lang="en-GB" dirty="0">
              <a:solidFill>
                <a:schemeClr val="tx1">
                  <a:lumMod val="65000"/>
                  <a:lumOff val="35000"/>
                </a:schemeClr>
              </a:solidFill>
            </a:rPr>
            <a:t>Reuse</a:t>
          </a:r>
        </a:p>
      </dgm:t>
    </dgm:pt>
    <dgm:pt modelId="{152C0FC9-7D5F-41E5-898D-496B75183285}" type="parTrans" cxnId="{F8705A91-217B-408B-A2FA-2ADCF4363401}">
      <dgm:prSet/>
      <dgm:spPr/>
      <dgm:t>
        <a:bodyPr/>
        <a:lstStyle/>
        <a:p>
          <a:endParaRPr lang="en-GB"/>
        </a:p>
      </dgm:t>
    </dgm:pt>
    <dgm:pt modelId="{0F9D52DF-0F4B-4436-A748-2371439E1F98}" type="sibTrans" cxnId="{F8705A91-217B-408B-A2FA-2ADCF4363401}">
      <dgm:prSet/>
      <dgm:spPr>
        <a:solidFill>
          <a:srgbClr val="00A19A"/>
        </a:solidFill>
      </dgm:spPr>
      <dgm:t>
        <a:bodyPr/>
        <a:lstStyle/>
        <a:p>
          <a:endParaRPr lang="en-GB"/>
        </a:p>
      </dgm:t>
    </dgm:pt>
    <dgm:pt modelId="{61BD42EE-5D51-4120-BA0C-8EF0ECB6207B}">
      <dgm:prSet phldrT="[Text]"/>
      <dgm:spPr/>
      <dgm:t>
        <a:bodyPr/>
        <a:lstStyle/>
        <a:p>
          <a:r>
            <a:rPr lang="en-GB" dirty="0">
              <a:solidFill>
                <a:schemeClr val="tx1">
                  <a:lumMod val="65000"/>
                  <a:lumOff val="35000"/>
                </a:schemeClr>
              </a:solidFill>
            </a:rPr>
            <a:t>Recycle</a:t>
          </a:r>
        </a:p>
      </dgm:t>
    </dgm:pt>
    <dgm:pt modelId="{E57D7D73-5140-46E0-AF11-06FC55DBC624}" type="parTrans" cxnId="{58B440AE-46E6-4129-8A24-009E9E7C6E4E}">
      <dgm:prSet/>
      <dgm:spPr/>
      <dgm:t>
        <a:bodyPr/>
        <a:lstStyle/>
        <a:p>
          <a:endParaRPr lang="en-GB"/>
        </a:p>
      </dgm:t>
    </dgm:pt>
    <dgm:pt modelId="{3525E3FF-95C4-47F2-B23C-BE18EEDAFB7D}" type="sibTrans" cxnId="{58B440AE-46E6-4129-8A24-009E9E7C6E4E}">
      <dgm:prSet/>
      <dgm:spPr>
        <a:solidFill>
          <a:srgbClr val="00A19A"/>
        </a:solidFill>
      </dgm:spPr>
      <dgm:t>
        <a:bodyPr/>
        <a:lstStyle/>
        <a:p>
          <a:endParaRPr lang="en-GB"/>
        </a:p>
      </dgm:t>
    </dgm:pt>
    <dgm:pt modelId="{2067BAAA-63AA-46AC-A3B5-4D155D82FE1B}" type="pres">
      <dgm:prSet presAssocID="{8A773A39-4F35-41AA-BC96-9D85824FD670}" presName="cycle" presStyleCnt="0">
        <dgm:presLayoutVars>
          <dgm:dir/>
          <dgm:resizeHandles val="exact"/>
        </dgm:presLayoutVars>
      </dgm:prSet>
      <dgm:spPr/>
    </dgm:pt>
    <dgm:pt modelId="{20E9EB78-EA60-4D16-A10F-5E99223CBBA1}" type="pres">
      <dgm:prSet presAssocID="{A2D4554D-42A6-455D-A38B-1F15F85875A8}" presName="dummy" presStyleCnt="0"/>
      <dgm:spPr/>
    </dgm:pt>
    <dgm:pt modelId="{AF7AB245-F4E7-4618-9C5D-626777D734C6}" type="pres">
      <dgm:prSet presAssocID="{A2D4554D-42A6-455D-A38B-1F15F85875A8}" presName="node" presStyleLbl="revTx" presStyleIdx="0" presStyleCnt="3">
        <dgm:presLayoutVars>
          <dgm:bulletEnabled val="1"/>
        </dgm:presLayoutVars>
      </dgm:prSet>
      <dgm:spPr/>
    </dgm:pt>
    <dgm:pt modelId="{41E19688-A750-467D-8C58-99D380D0275F}" type="pres">
      <dgm:prSet presAssocID="{C62C811C-0EFA-4955-91B5-0550B90C508A}" presName="sibTrans" presStyleLbl="node1" presStyleIdx="0" presStyleCnt="3"/>
      <dgm:spPr/>
    </dgm:pt>
    <dgm:pt modelId="{5CD04B5E-91D2-4EC5-B8F2-2C9B00D9B7BF}" type="pres">
      <dgm:prSet presAssocID="{50E899BD-8C41-48ED-8B8C-ED311FE93BFD}" presName="dummy" presStyleCnt="0"/>
      <dgm:spPr/>
    </dgm:pt>
    <dgm:pt modelId="{615C1BF9-0291-455C-8570-D2D3977787A2}" type="pres">
      <dgm:prSet presAssocID="{50E899BD-8C41-48ED-8B8C-ED311FE93BFD}" presName="node" presStyleLbl="revTx" presStyleIdx="1" presStyleCnt="3">
        <dgm:presLayoutVars>
          <dgm:bulletEnabled val="1"/>
        </dgm:presLayoutVars>
      </dgm:prSet>
      <dgm:spPr/>
    </dgm:pt>
    <dgm:pt modelId="{1396335C-FF2A-4A7C-BC14-E747DA4594AF}" type="pres">
      <dgm:prSet presAssocID="{0F9D52DF-0F4B-4436-A748-2371439E1F98}" presName="sibTrans" presStyleLbl="node1" presStyleIdx="1" presStyleCnt="3"/>
      <dgm:spPr/>
    </dgm:pt>
    <dgm:pt modelId="{2E6A7DD4-9ED5-4EFB-8416-C29F34323ADA}" type="pres">
      <dgm:prSet presAssocID="{61BD42EE-5D51-4120-BA0C-8EF0ECB6207B}" presName="dummy" presStyleCnt="0"/>
      <dgm:spPr/>
    </dgm:pt>
    <dgm:pt modelId="{0D25533A-0F6A-4261-9449-08A87C9DF24D}" type="pres">
      <dgm:prSet presAssocID="{61BD42EE-5D51-4120-BA0C-8EF0ECB6207B}" presName="node" presStyleLbl="revTx" presStyleIdx="2" presStyleCnt="3">
        <dgm:presLayoutVars>
          <dgm:bulletEnabled val="1"/>
        </dgm:presLayoutVars>
      </dgm:prSet>
      <dgm:spPr/>
    </dgm:pt>
    <dgm:pt modelId="{73015EB9-5FE9-4BB4-9FEF-2F320F48F279}" type="pres">
      <dgm:prSet presAssocID="{3525E3FF-95C4-47F2-B23C-BE18EEDAFB7D}" presName="sibTrans" presStyleLbl="node1" presStyleIdx="2" presStyleCnt="3"/>
      <dgm:spPr/>
    </dgm:pt>
  </dgm:ptLst>
  <dgm:cxnLst>
    <dgm:cxn modelId="{E6709961-1CE0-4E26-98AD-3FDAB8CCACF6}" type="presOf" srcId="{3525E3FF-95C4-47F2-B23C-BE18EEDAFB7D}" destId="{73015EB9-5FE9-4BB4-9FEF-2F320F48F279}" srcOrd="0" destOrd="0" presId="urn:microsoft.com/office/officeart/2005/8/layout/cycle1"/>
    <dgm:cxn modelId="{CA293576-4514-426B-80F5-76BBB99EDC9C}" type="presOf" srcId="{0F9D52DF-0F4B-4436-A748-2371439E1F98}" destId="{1396335C-FF2A-4A7C-BC14-E747DA4594AF}" srcOrd="0" destOrd="0" presId="urn:microsoft.com/office/officeart/2005/8/layout/cycle1"/>
    <dgm:cxn modelId="{278B7A79-DAEA-4324-9370-A2AC9EDB36DD}" type="presOf" srcId="{C62C811C-0EFA-4955-91B5-0550B90C508A}" destId="{41E19688-A750-467D-8C58-99D380D0275F}" srcOrd="0" destOrd="0" presId="urn:microsoft.com/office/officeart/2005/8/layout/cycle1"/>
    <dgm:cxn modelId="{7D2AA67F-F444-4B1E-8D3B-A5799F0EE918}" type="presOf" srcId="{8A773A39-4F35-41AA-BC96-9D85824FD670}" destId="{2067BAAA-63AA-46AC-A3B5-4D155D82FE1B}" srcOrd="0" destOrd="0" presId="urn:microsoft.com/office/officeart/2005/8/layout/cycle1"/>
    <dgm:cxn modelId="{F8705A91-217B-408B-A2FA-2ADCF4363401}" srcId="{8A773A39-4F35-41AA-BC96-9D85824FD670}" destId="{50E899BD-8C41-48ED-8B8C-ED311FE93BFD}" srcOrd="1" destOrd="0" parTransId="{152C0FC9-7D5F-41E5-898D-496B75183285}" sibTransId="{0F9D52DF-0F4B-4436-A748-2371439E1F98}"/>
    <dgm:cxn modelId="{3AE5159F-7BB6-4316-81FF-F48F4526D5C1}" srcId="{8A773A39-4F35-41AA-BC96-9D85824FD670}" destId="{A2D4554D-42A6-455D-A38B-1F15F85875A8}" srcOrd="0" destOrd="0" parTransId="{FD63771F-3A02-4754-9AFD-F732067D951D}" sibTransId="{C62C811C-0EFA-4955-91B5-0550B90C508A}"/>
    <dgm:cxn modelId="{58B440AE-46E6-4129-8A24-009E9E7C6E4E}" srcId="{8A773A39-4F35-41AA-BC96-9D85824FD670}" destId="{61BD42EE-5D51-4120-BA0C-8EF0ECB6207B}" srcOrd="2" destOrd="0" parTransId="{E57D7D73-5140-46E0-AF11-06FC55DBC624}" sibTransId="{3525E3FF-95C4-47F2-B23C-BE18EEDAFB7D}"/>
    <dgm:cxn modelId="{0AA938C3-C63B-4591-8091-D2122EC7F076}" type="presOf" srcId="{50E899BD-8C41-48ED-8B8C-ED311FE93BFD}" destId="{615C1BF9-0291-455C-8570-D2D3977787A2}" srcOrd="0" destOrd="0" presId="urn:microsoft.com/office/officeart/2005/8/layout/cycle1"/>
    <dgm:cxn modelId="{ED29C3C4-422A-4596-A9F3-4FCC6520CE37}" type="presOf" srcId="{A2D4554D-42A6-455D-A38B-1F15F85875A8}" destId="{AF7AB245-F4E7-4618-9C5D-626777D734C6}" srcOrd="0" destOrd="0" presId="urn:microsoft.com/office/officeart/2005/8/layout/cycle1"/>
    <dgm:cxn modelId="{C63973F8-1C96-405B-838F-3754DD3F1A12}" type="presOf" srcId="{61BD42EE-5D51-4120-BA0C-8EF0ECB6207B}" destId="{0D25533A-0F6A-4261-9449-08A87C9DF24D}" srcOrd="0" destOrd="0" presId="urn:microsoft.com/office/officeart/2005/8/layout/cycle1"/>
    <dgm:cxn modelId="{734CD030-D900-4DEE-8387-0EE361BAF125}" type="presParOf" srcId="{2067BAAA-63AA-46AC-A3B5-4D155D82FE1B}" destId="{20E9EB78-EA60-4D16-A10F-5E99223CBBA1}" srcOrd="0" destOrd="0" presId="urn:microsoft.com/office/officeart/2005/8/layout/cycle1"/>
    <dgm:cxn modelId="{0AC67A9D-98AB-427F-9731-C9E1362495E5}" type="presParOf" srcId="{2067BAAA-63AA-46AC-A3B5-4D155D82FE1B}" destId="{AF7AB245-F4E7-4618-9C5D-626777D734C6}" srcOrd="1" destOrd="0" presId="urn:microsoft.com/office/officeart/2005/8/layout/cycle1"/>
    <dgm:cxn modelId="{66DC64BF-F6D3-4DE3-B18E-DFD9DD227CC2}" type="presParOf" srcId="{2067BAAA-63AA-46AC-A3B5-4D155D82FE1B}" destId="{41E19688-A750-467D-8C58-99D380D0275F}" srcOrd="2" destOrd="0" presId="urn:microsoft.com/office/officeart/2005/8/layout/cycle1"/>
    <dgm:cxn modelId="{CBCF05A1-3E32-41DD-AB21-3E9379FBEAC1}" type="presParOf" srcId="{2067BAAA-63AA-46AC-A3B5-4D155D82FE1B}" destId="{5CD04B5E-91D2-4EC5-B8F2-2C9B00D9B7BF}" srcOrd="3" destOrd="0" presId="urn:microsoft.com/office/officeart/2005/8/layout/cycle1"/>
    <dgm:cxn modelId="{4B7D4979-A2D6-4C28-B03B-70DBDB489608}" type="presParOf" srcId="{2067BAAA-63AA-46AC-A3B5-4D155D82FE1B}" destId="{615C1BF9-0291-455C-8570-D2D3977787A2}" srcOrd="4" destOrd="0" presId="urn:microsoft.com/office/officeart/2005/8/layout/cycle1"/>
    <dgm:cxn modelId="{B4472C3A-0041-4FF9-AD03-8F8B87BED73A}" type="presParOf" srcId="{2067BAAA-63AA-46AC-A3B5-4D155D82FE1B}" destId="{1396335C-FF2A-4A7C-BC14-E747DA4594AF}" srcOrd="5" destOrd="0" presId="urn:microsoft.com/office/officeart/2005/8/layout/cycle1"/>
    <dgm:cxn modelId="{018ED920-55AC-40FF-91D1-183B33BEE43A}" type="presParOf" srcId="{2067BAAA-63AA-46AC-A3B5-4D155D82FE1B}" destId="{2E6A7DD4-9ED5-4EFB-8416-C29F34323ADA}" srcOrd="6" destOrd="0" presId="urn:microsoft.com/office/officeart/2005/8/layout/cycle1"/>
    <dgm:cxn modelId="{C80ADEAC-62E2-4FD3-89D0-3C723ECF940B}" type="presParOf" srcId="{2067BAAA-63AA-46AC-A3B5-4D155D82FE1B}" destId="{0D25533A-0F6A-4261-9449-08A87C9DF24D}" srcOrd="7" destOrd="0" presId="urn:microsoft.com/office/officeart/2005/8/layout/cycle1"/>
    <dgm:cxn modelId="{6EFEFA2B-EEF9-4269-B781-9F331FB696F9}" type="presParOf" srcId="{2067BAAA-63AA-46AC-A3B5-4D155D82FE1B}" destId="{73015EB9-5FE9-4BB4-9FEF-2F320F48F279}"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B6EA41-F218-4215-8272-C3158B6A73B1}"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F9A84B0-F64B-4309-903C-F1A643C5BA7E}">
      <dgm:prSet custT="1"/>
      <dgm:spPr/>
      <dgm:t>
        <a:bodyPr/>
        <a:lstStyle/>
        <a:p>
          <a:pPr>
            <a:defRPr cap="all"/>
          </a:pPr>
          <a:r>
            <a:rPr lang="en-GB" sz="1800" b="1" dirty="0">
              <a:solidFill>
                <a:schemeClr val="tx1">
                  <a:lumMod val="65000"/>
                  <a:lumOff val="35000"/>
                </a:schemeClr>
              </a:solidFill>
            </a:rPr>
            <a:t>You don’t have to do this alone! </a:t>
          </a:r>
          <a:endParaRPr lang="en-US" sz="1800" dirty="0">
            <a:solidFill>
              <a:schemeClr val="tx1">
                <a:lumMod val="65000"/>
                <a:lumOff val="35000"/>
              </a:schemeClr>
            </a:solidFill>
          </a:endParaRPr>
        </a:p>
      </dgm:t>
    </dgm:pt>
    <dgm:pt modelId="{3CF27718-97E7-4DC2-B8E9-24388FB9C7E0}" type="parTrans" cxnId="{06596417-01CC-4EEE-875F-00AD341A5DC7}">
      <dgm:prSet/>
      <dgm:spPr/>
      <dgm:t>
        <a:bodyPr/>
        <a:lstStyle/>
        <a:p>
          <a:endParaRPr lang="en-US"/>
        </a:p>
      </dgm:t>
    </dgm:pt>
    <dgm:pt modelId="{3D71C678-1628-4BD1-8B05-D7B21F5671D0}" type="sibTrans" cxnId="{06596417-01CC-4EEE-875F-00AD341A5DC7}">
      <dgm:prSet/>
      <dgm:spPr/>
      <dgm:t>
        <a:bodyPr/>
        <a:lstStyle/>
        <a:p>
          <a:endParaRPr lang="en-US"/>
        </a:p>
      </dgm:t>
    </dgm:pt>
    <dgm:pt modelId="{753F48E1-60E2-4B76-AB50-36AC23BB747D}">
      <dgm:prSet custT="1"/>
      <dgm:spPr/>
      <dgm:t>
        <a:bodyPr/>
        <a:lstStyle/>
        <a:p>
          <a:pPr>
            <a:defRPr cap="all"/>
          </a:pPr>
          <a:r>
            <a:rPr lang="en-GB" sz="1800" b="1" dirty="0">
              <a:solidFill>
                <a:schemeClr val="tx1">
                  <a:lumMod val="65000"/>
                  <a:lumOff val="35000"/>
                </a:schemeClr>
              </a:solidFill>
            </a:rPr>
            <a:t>Working in industry is about effective collaboration and communication </a:t>
          </a:r>
          <a:endParaRPr lang="en-US" sz="1800" dirty="0">
            <a:solidFill>
              <a:schemeClr val="tx1">
                <a:lumMod val="65000"/>
                <a:lumOff val="35000"/>
              </a:schemeClr>
            </a:solidFill>
          </a:endParaRPr>
        </a:p>
      </dgm:t>
    </dgm:pt>
    <dgm:pt modelId="{11EDE7A6-6A6F-4F89-9321-DCF453E44F6C}" type="parTrans" cxnId="{9CCC8B27-D20B-4676-ADC1-85A20CED0F13}">
      <dgm:prSet/>
      <dgm:spPr/>
      <dgm:t>
        <a:bodyPr/>
        <a:lstStyle/>
        <a:p>
          <a:endParaRPr lang="en-US"/>
        </a:p>
      </dgm:t>
    </dgm:pt>
    <dgm:pt modelId="{1EFC8261-2BC5-42FD-9825-A1E80B8F9399}" type="sibTrans" cxnId="{9CCC8B27-D20B-4676-ADC1-85A20CED0F13}">
      <dgm:prSet/>
      <dgm:spPr/>
      <dgm:t>
        <a:bodyPr/>
        <a:lstStyle/>
        <a:p>
          <a:endParaRPr lang="en-US"/>
        </a:p>
      </dgm:t>
    </dgm:pt>
    <dgm:pt modelId="{95743794-5788-40F2-A660-A8A32BF0CDDD}">
      <dgm:prSet custT="1"/>
      <dgm:spPr/>
      <dgm:t>
        <a:bodyPr/>
        <a:lstStyle/>
        <a:p>
          <a:pPr>
            <a:defRPr cap="all"/>
          </a:pPr>
          <a:r>
            <a:rPr lang="en-GB" sz="1800" b="1" dirty="0">
              <a:solidFill>
                <a:schemeClr val="tx1">
                  <a:lumMod val="65000"/>
                  <a:lumOff val="35000"/>
                </a:schemeClr>
              </a:solidFill>
            </a:rPr>
            <a:t>You can work individually or in groups in groups of up-to 3</a:t>
          </a:r>
          <a:endParaRPr lang="en-US" sz="1800" dirty="0">
            <a:solidFill>
              <a:schemeClr val="tx1">
                <a:lumMod val="65000"/>
                <a:lumOff val="35000"/>
              </a:schemeClr>
            </a:solidFill>
          </a:endParaRPr>
        </a:p>
      </dgm:t>
    </dgm:pt>
    <dgm:pt modelId="{AFE70E13-EE6B-453F-B675-746C1B64A3CF}" type="parTrans" cxnId="{A4258DE1-E2F7-4C0E-B64D-CDF6A006C18A}">
      <dgm:prSet/>
      <dgm:spPr/>
      <dgm:t>
        <a:bodyPr/>
        <a:lstStyle/>
        <a:p>
          <a:endParaRPr lang="en-US"/>
        </a:p>
      </dgm:t>
    </dgm:pt>
    <dgm:pt modelId="{458D96AB-A978-47C7-848C-D9FFB42DF1F9}" type="sibTrans" cxnId="{A4258DE1-E2F7-4C0E-B64D-CDF6A006C18A}">
      <dgm:prSet/>
      <dgm:spPr/>
      <dgm:t>
        <a:bodyPr/>
        <a:lstStyle/>
        <a:p>
          <a:endParaRPr lang="en-US"/>
        </a:p>
      </dgm:t>
    </dgm:pt>
    <dgm:pt modelId="{24A42171-4D2A-4F8F-BCD5-F12FD4D30264}">
      <dgm:prSet custT="1"/>
      <dgm:spPr/>
      <dgm:t>
        <a:bodyPr/>
        <a:lstStyle/>
        <a:p>
          <a:pPr>
            <a:defRPr cap="all"/>
          </a:pPr>
          <a:r>
            <a:rPr lang="en-GB" sz="1800" b="1" dirty="0">
              <a:solidFill>
                <a:schemeClr val="tx1">
                  <a:lumMod val="65000"/>
                  <a:lumOff val="35000"/>
                </a:schemeClr>
              </a:solidFill>
            </a:rPr>
            <a:t>Use each other for help and guidance. Don’t be protective of work! </a:t>
          </a:r>
          <a:endParaRPr lang="en-US" sz="1800" dirty="0">
            <a:solidFill>
              <a:schemeClr val="tx1">
                <a:lumMod val="65000"/>
                <a:lumOff val="35000"/>
              </a:schemeClr>
            </a:solidFill>
          </a:endParaRPr>
        </a:p>
      </dgm:t>
    </dgm:pt>
    <dgm:pt modelId="{645CCC1A-8D50-4D8D-B2AC-D69084BA3599}" type="parTrans" cxnId="{272F93B6-8D63-467C-A07A-A971BD2DB8CD}">
      <dgm:prSet/>
      <dgm:spPr/>
      <dgm:t>
        <a:bodyPr/>
        <a:lstStyle/>
        <a:p>
          <a:endParaRPr lang="en-US"/>
        </a:p>
      </dgm:t>
    </dgm:pt>
    <dgm:pt modelId="{76DB92D1-32D3-48D8-9983-E9A633E67F35}" type="sibTrans" cxnId="{272F93B6-8D63-467C-A07A-A971BD2DB8CD}">
      <dgm:prSet/>
      <dgm:spPr/>
      <dgm:t>
        <a:bodyPr/>
        <a:lstStyle/>
        <a:p>
          <a:endParaRPr lang="en-US"/>
        </a:p>
      </dgm:t>
    </dgm:pt>
    <dgm:pt modelId="{58DA8FDF-F6D0-4DD6-8273-CB78FD849371}" type="pres">
      <dgm:prSet presAssocID="{04B6EA41-F218-4215-8272-C3158B6A73B1}" presName="root" presStyleCnt="0">
        <dgm:presLayoutVars>
          <dgm:dir/>
          <dgm:resizeHandles val="exact"/>
        </dgm:presLayoutVars>
      </dgm:prSet>
      <dgm:spPr/>
    </dgm:pt>
    <dgm:pt modelId="{4D77053F-BAC0-4F5F-9A16-AEF3112F999B}" type="pres">
      <dgm:prSet presAssocID="{0F9A84B0-F64B-4309-903C-F1A643C5BA7E}" presName="compNode" presStyleCnt="0"/>
      <dgm:spPr/>
    </dgm:pt>
    <dgm:pt modelId="{C24E5324-8820-4F37-B465-3F3B70A90ABA}" type="pres">
      <dgm:prSet presAssocID="{0F9A84B0-F64B-4309-903C-F1A643C5BA7E}" presName="iconBgRect" presStyleLbl="bgShp" presStyleIdx="0" presStyleCnt="4"/>
      <dgm:spPr>
        <a:prstGeom prst="round2DiagRect">
          <a:avLst>
            <a:gd name="adj1" fmla="val 29727"/>
            <a:gd name="adj2" fmla="val 0"/>
          </a:avLst>
        </a:prstGeom>
      </dgm:spPr>
    </dgm:pt>
    <dgm:pt modelId="{1551022A-FC8E-4C4B-BEE7-874EBF947720}" type="pres">
      <dgm:prSet presAssocID="{0F9A84B0-F64B-4309-903C-F1A643C5BA7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se"/>
        </a:ext>
      </dgm:extLst>
    </dgm:pt>
    <dgm:pt modelId="{4EC7913E-0A0E-46DA-830D-4A341FBF3779}" type="pres">
      <dgm:prSet presAssocID="{0F9A84B0-F64B-4309-903C-F1A643C5BA7E}" presName="spaceRect" presStyleCnt="0"/>
      <dgm:spPr/>
    </dgm:pt>
    <dgm:pt modelId="{4C90B96D-268E-4163-B57E-930A043527CE}" type="pres">
      <dgm:prSet presAssocID="{0F9A84B0-F64B-4309-903C-F1A643C5BA7E}" presName="textRect" presStyleLbl="revTx" presStyleIdx="0" presStyleCnt="4">
        <dgm:presLayoutVars>
          <dgm:chMax val="1"/>
          <dgm:chPref val="1"/>
        </dgm:presLayoutVars>
      </dgm:prSet>
      <dgm:spPr/>
    </dgm:pt>
    <dgm:pt modelId="{66DF269D-EABB-4AEA-B91F-92AD089E7C72}" type="pres">
      <dgm:prSet presAssocID="{3D71C678-1628-4BD1-8B05-D7B21F5671D0}" presName="sibTrans" presStyleCnt="0"/>
      <dgm:spPr/>
    </dgm:pt>
    <dgm:pt modelId="{1F095E25-04B9-4528-A861-4BDBEA2E5220}" type="pres">
      <dgm:prSet presAssocID="{753F48E1-60E2-4B76-AB50-36AC23BB747D}" presName="compNode" presStyleCnt="0"/>
      <dgm:spPr/>
    </dgm:pt>
    <dgm:pt modelId="{D7D275C6-F9F1-40A3-8A6F-4E71B79B9E97}" type="pres">
      <dgm:prSet presAssocID="{753F48E1-60E2-4B76-AB50-36AC23BB747D}" presName="iconBgRect" presStyleLbl="bgShp" presStyleIdx="1" presStyleCnt="4"/>
      <dgm:spPr>
        <a:prstGeom prst="round2DiagRect">
          <a:avLst>
            <a:gd name="adj1" fmla="val 29727"/>
            <a:gd name="adj2" fmla="val 0"/>
          </a:avLst>
        </a:prstGeom>
      </dgm:spPr>
    </dgm:pt>
    <dgm:pt modelId="{57ED3303-701F-4BC6-A1E8-E9AD92F00390}" type="pres">
      <dgm:prSet presAssocID="{753F48E1-60E2-4B76-AB50-36AC23BB747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ard Room"/>
        </a:ext>
      </dgm:extLst>
    </dgm:pt>
    <dgm:pt modelId="{6B906371-335F-4D1E-A918-FFCFAB29D4AC}" type="pres">
      <dgm:prSet presAssocID="{753F48E1-60E2-4B76-AB50-36AC23BB747D}" presName="spaceRect" presStyleCnt="0"/>
      <dgm:spPr/>
    </dgm:pt>
    <dgm:pt modelId="{2D581DDF-C5B7-4A1C-A244-B1970FA82AB1}" type="pres">
      <dgm:prSet presAssocID="{753F48E1-60E2-4B76-AB50-36AC23BB747D}" presName="textRect" presStyleLbl="revTx" presStyleIdx="1" presStyleCnt="4">
        <dgm:presLayoutVars>
          <dgm:chMax val="1"/>
          <dgm:chPref val="1"/>
        </dgm:presLayoutVars>
      </dgm:prSet>
      <dgm:spPr/>
    </dgm:pt>
    <dgm:pt modelId="{0D5BD9D5-1760-43BD-904E-AE1499EAF064}" type="pres">
      <dgm:prSet presAssocID="{1EFC8261-2BC5-42FD-9825-A1E80B8F9399}" presName="sibTrans" presStyleCnt="0"/>
      <dgm:spPr/>
    </dgm:pt>
    <dgm:pt modelId="{67F53150-B212-4659-8682-645B993498B2}" type="pres">
      <dgm:prSet presAssocID="{95743794-5788-40F2-A660-A8A32BF0CDDD}" presName="compNode" presStyleCnt="0"/>
      <dgm:spPr/>
    </dgm:pt>
    <dgm:pt modelId="{A84232CF-AEE5-4DE3-BB3C-DA076CA48DEE}" type="pres">
      <dgm:prSet presAssocID="{95743794-5788-40F2-A660-A8A32BF0CDDD}" presName="iconBgRect" presStyleLbl="bgShp" presStyleIdx="2" presStyleCnt="4"/>
      <dgm:spPr>
        <a:prstGeom prst="round2DiagRect">
          <a:avLst>
            <a:gd name="adj1" fmla="val 29727"/>
            <a:gd name="adj2" fmla="val 0"/>
          </a:avLst>
        </a:prstGeom>
      </dgm:spPr>
    </dgm:pt>
    <dgm:pt modelId="{5B6CBFB7-2D5F-433A-8BFE-48F2D8EAA968}" type="pres">
      <dgm:prSet presAssocID="{95743794-5788-40F2-A660-A8A32BF0CDD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45F20E64-C053-4222-A4E7-AC8C69DDDB80}" type="pres">
      <dgm:prSet presAssocID="{95743794-5788-40F2-A660-A8A32BF0CDDD}" presName="spaceRect" presStyleCnt="0"/>
      <dgm:spPr/>
    </dgm:pt>
    <dgm:pt modelId="{9D0D7984-A05D-4481-8A2B-B72C05D92CD0}" type="pres">
      <dgm:prSet presAssocID="{95743794-5788-40F2-A660-A8A32BF0CDDD}" presName="textRect" presStyleLbl="revTx" presStyleIdx="2" presStyleCnt="4">
        <dgm:presLayoutVars>
          <dgm:chMax val="1"/>
          <dgm:chPref val="1"/>
        </dgm:presLayoutVars>
      </dgm:prSet>
      <dgm:spPr/>
    </dgm:pt>
    <dgm:pt modelId="{945C8524-54CA-447F-82F1-56CF52B86E0F}" type="pres">
      <dgm:prSet presAssocID="{458D96AB-A978-47C7-848C-D9FFB42DF1F9}" presName="sibTrans" presStyleCnt="0"/>
      <dgm:spPr/>
    </dgm:pt>
    <dgm:pt modelId="{AF2A9143-BD2E-49E0-BD0A-CFAAE6EACA8F}" type="pres">
      <dgm:prSet presAssocID="{24A42171-4D2A-4F8F-BCD5-F12FD4D30264}" presName="compNode" presStyleCnt="0"/>
      <dgm:spPr/>
    </dgm:pt>
    <dgm:pt modelId="{0FCD5C1D-AB2E-4848-BCE3-ADF99BB094EB}" type="pres">
      <dgm:prSet presAssocID="{24A42171-4D2A-4F8F-BCD5-F12FD4D30264}" presName="iconBgRect" presStyleLbl="bgShp" presStyleIdx="3" presStyleCnt="4"/>
      <dgm:spPr>
        <a:prstGeom prst="round2DiagRect">
          <a:avLst>
            <a:gd name="adj1" fmla="val 29727"/>
            <a:gd name="adj2" fmla="val 0"/>
          </a:avLst>
        </a:prstGeom>
      </dgm:spPr>
    </dgm:pt>
    <dgm:pt modelId="{F9FDA401-ED3B-490A-BC66-783E6C713A95}" type="pres">
      <dgm:prSet presAssocID="{24A42171-4D2A-4F8F-BCD5-F12FD4D3026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nstruction Worker"/>
        </a:ext>
      </dgm:extLst>
    </dgm:pt>
    <dgm:pt modelId="{AFAF4266-CCA1-4B0B-A839-B4829DC2AA67}" type="pres">
      <dgm:prSet presAssocID="{24A42171-4D2A-4F8F-BCD5-F12FD4D30264}" presName="spaceRect" presStyleCnt="0"/>
      <dgm:spPr/>
    </dgm:pt>
    <dgm:pt modelId="{5A5E9815-1086-4641-9987-C03C9C10382F}" type="pres">
      <dgm:prSet presAssocID="{24A42171-4D2A-4F8F-BCD5-F12FD4D30264}" presName="textRect" presStyleLbl="revTx" presStyleIdx="3" presStyleCnt="4">
        <dgm:presLayoutVars>
          <dgm:chMax val="1"/>
          <dgm:chPref val="1"/>
        </dgm:presLayoutVars>
      </dgm:prSet>
      <dgm:spPr/>
    </dgm:pt>
  </dgm:ptLst>
  <dgm:cxnLst>
    <dgm:cxn modelId="{06596417-01CC-4EEE-875F-00AD341A5DC7}" srcId="{04B6EA41-F218-4215-8272-C3158B6A73B1}" destId="{0F9A84B0-F64B-4309-903C-F1A643C5BA7E}" srcOrd="0" destOrd="0" parTransId="{3CF27718-97E7-4DC2-B8E9-24388FB9C7E0}" sibTransId="{3D71C678-1628-4BD1-8B05-D7B21F5671D0}"/>
    <dgm:cxn modelId="{A27E9C20-51D9-4F44-9B7F-9D23A61BB9C1}" type="presOf" srcId="{95743794-5788-40F2-A660-A8A32BF0CDDD}" destId="{9D0D7984-A05D-4481-8A2B-B72C05D92CD0}" srcOrd="0" destOrd="0" presId="urn:microsoft.com/office/officeart/2018/5/layout/IconLeafLabelList"/>
    <dgm:cxn modelId="{9CCC8B27-D20B-4676-ADC1-85A20CED0F13}" srcId="{04B6EA41-F218-4215-8272-C3158B6A73B1}" destId="{753F48E1-60E2-4B76-AB50-36AC23BB747D}" srcOrd="1" destOrd="0" parTransId="{11EDE7A6-6A6F-4F89-9321-DCF453E44F6C}" sibTransId="{1EFC8261-2BC5-42FD-9825-A1E80B8F9399}"/>
    <dgm:cxn modelId="{D2837F3F-B467-495B-8F53-5D98F532CCAB}" type="presOf" srcId="{0F9A84B0-F64B-4309-903C-F1A643C5BA7E}" destId="{4C90B96D-268E-4163-B57E-930A043527CE}" srcOrd="0" destOrd="0" presId="urn:microsoft.com/office/officeart/2018/5/layout/IconLeafLabelList"/>
    <dgm:cxn modelId="{B2504473-892D-4422-8719-5C669F8723ED}" type="presOf" srcId="{24A42171-4D2A-4F8F-BCD5-F12FD4D30264}" destId="{5A5E9815-1086-4641-9987-C03C9C10382F}" srcOrd="0" destOrd="0" presId="urn:microsoft.com/office/officeart/2018/5/layout/IconLeafLabelList"/>
    <dgm:cxn modelId="{272F93B6-8D63-467C-A07A-A971BD2DB8CD}" srcId="{04B6EA41-F218-4215-8272-C3158B6A73B1}" destId="{24A42171-4D2A-4F8F-BCD5-F12FD4D30264}" srcOrd="3" destOrd="0" parTransId="{645CCC1A-8D50-4D8D-B2AC-D69084BA3599}" sibTransId="{76DB92D1-32D3-48D8-9983-E9A633E67F35}"/>
    <dgm:cxn modelId="{84896EC9-AD5F-4604-9A2D-A7E8DC919CCC}" type="presOf" srcId="{04B6EA41-F218-4215-8272-C3158B6A73B1}" destId="{58DA8FDF-F6D0-4DD6-8273-CB78FD849371}" srcOrd="0" destOrd="0" presId="urn:microsoft.com/office/officeart/2018/5/layout/IconLeafLabelList"/>
    <dgm:cxn modelId="{97E6C2CF-AAE3-45D0-B18B-A5B5081794E6}" type="presOf" srcId="{753F48E1-60E2-4B76-AB50-36AC23BB747D}" destId="{2D581DDF-C5B7-4A1C-A244-B1970FA82AB1}" srcOrd="0" destOrd="0" presId="urn:microsoft.com/office/officeart/2018/5/layout/IconLeafLabelList"/>
    <dgm:cxn modelId="{A4258DE1-E2F7-4C0E-B64D-CDF6A006C18A}" srcId="{04B6EA41-F218-4215-8272-C3158B6A73B1}" destId="{95743794-5788-40F2-A660-A8A32BF0CDDD}" srcOrd="2" destOrd="0" parTransId="{AFE70E13-EE6B-453F-B675-746C1B64A3CF}" sibTransId="{458D96AB-A978-47C7-848C-D9FFB42DF1F9}"/>
    <dgm:cxn modelId="{2FEB111F-C1A3-4229-8F8A-F4139042D875}" type="presParOf" srcId="{58DA8FDF-F6D0-4DD6-8273-CB78FD849371}" destId="{4D77053F-BAC0-4F5F-9A16-AEF3112F999B}" srcOrd="0" destOrd="0" presId="urn:microsoft.com/office/officeart/2018/5/layout/IconLeafLabelList"/>
    <dgm:cxn modelId="{454881E5-4B5B-445F-89FA-C457512C4FAE}" type="presParOf" srcId="{4D77053F-BAC0-4F5F-9A16-AEF3112F999B}" destId="{C24E5324-8820-4F37-B465-3F3B70A90ABA}" srcOrd="0" destOrd="0" presId="urn:microsoft.com/office/officeart/2018/5/layout/IconLeafLabelList"/>
    <dgm:cxn modelId="{416F2FBD-C728-483A-9201-345939431D95}" type="presParOf" srcId="{4D77053F-BAC0-4F5F-9A16-AEF3112F999B}" destId="{1551022A-FC8E-4C4B-BEE7-874EBF947720}" srcOrd="1" destOrd="0" presId="urn:microsoft.com/office/officeart/2018/5/layout/IconLeafLabelList"/>
    <dgm:cxn modelId="{30830CCB-F36B-4797-B8DE-346397291679}" type="presParOf" srcId="{4D77053F-BAC0-4F5F-9A16-AEF3112F999B}" destId="{4EC7913E-0A0E-46DA-830D-4A341FBF3779}" srcOrd="2" destOrd="0" presId="urn:microsoft.com/office/officeart/2018/5/layout/IconLeafLabelList"/>
    <dgm:cxn modelId="{F7E19926-49CB-4F29-9CD5-DC138D7A11E2}" type="presParOf" srcId="{4D77053F-BAC0-4F5F-9A16-AEF3112F999B}" destId="{4C90B96D-268E-4163-B57E-930A043527CE}" srcOrd="3" destOrd="0" presId="urn:microsoft.com/office/officeart/2018/5/layout/IconLeafLabelList"/>
    <dgm:cxn modelId="{36A3470D-CA47-4DB9-8B37-4053EE9594D9}" type="presParOf" srcId="{58DA8FDF-F6D0-4DD6-8273-CB78FD849371}" destId="{66DF269D-EABB-4AEA-B91F-92AD089E7C72}" srcOrd="1" destOrd="0" presId="urn:microsoft.com/office/officeart/2018/5/layout/IconLeafLabelList"/>
    <dgm:cxn modelId="{00B8D389-01A6-4294-A0FE-C9208B9C3F23}" type="presParOf" srcId="{58DA8FDF-F6D0-4DD6-8273-CB78FD849371}" destId="{1F095E25-04B9-4528-A861-4BDBEA2E5220}" srcOrd="2" destOrd="0" presId="urn:microsoft.com/office/officeart/2018/5/layout/IconLeafLabelList"/>
    <dgm:cxn modelId="{8E5E408A-CD87-4AB0-A732-D9E0F1A9C1B3}" type="presParOf" srcId="{1F095E25-04B9-4528-A861-4BDBEA2E5220}" destId="{D7D275C6-F9F1-40A3-8A6F-4E71B79B9E97}" srcOrd="0" destOrd="0" presId="urn:microsoft.com/office/officeart/2018/5/layout/IconLeafLabelList"/>
    <dgm:cxn modelId="{E4736870-D0DE-45E5-AE4B-984224D09D3A}" type="presParOf" srcId="{1F095E25-04B9-4528-A861-4BDBEA2E5220}" destId="{57ED3303-701F-4BC6-A1E8-E9AD92F00390}" srcOrd="1" destOrd="0" presId="urn:microsoft.com/office/officeart/2018/5/layout/IconLeafLabelList"/>
    <dgm:cxn modelId="{08CDB213-FA51-4D5A-8132-EE7A251FA639}" type="presParOf" srcId="{1F095E25-04B9-4528-A861-4BDBEA2E5220}" destId="{6B906371-335F-4D1E-A918-FFCFAB29D4AC}" srcOrd="2" destOrd="0" presId="urn:microsoft.com/office/officeart/2018/5/layout/IconLeafLabelList"/>
    <dgm:cxn modelId="{76324B44-A1F5-494D-B139-8A0BDB624F4F}" type="presParOf" srcId="{1F095E25-04B9-4528-A861-4BDBEA2E5220}" destId="{2D581DDF-C5B7-4A1C-A244-B1970FA82AB1}" srcOrd="3" destOrd="0" presId="urn:microsoft.com/office/officeart/2018/5/layout/IconLeafLabelList"/>
    <dgm:cxn modelId="{2D4A714C-04E4-4E9A-8E1B-B88839A6F245}" type="presParOf" srcId="{58DA8FDF-F6D0-4DD6-8273-CB78FD849371}" destId="{0D5BD9D5-1760-43BD-904E-AE1499EAF064}" srcOrd="3" destOrd="0" presId="urn:microsoft.com/office/officeart/2018/5/layout/IconLeafLabelList"/>
    <dgm:cxn modelId="{D61C5ADF-C812-483E-954F-E5C055AB236B}" type="presParOf" srcId="{58DA8FDF-F6D0-4DD6-8273-CB78FD849371}" destId="{67F53150-B212-4659-8682-645B993498B2}" srcOrd="4" destOrd="0" presId="urn:microsoft.com/office/officeart/2018/5/layout/IconLeafLabelList"/>
    <dgm:cxn modelId="{B780ACF6-DF00-445C-B6ED-E4B25BC647CA}" type="presParOf" srcId="{67F53150-B212-4659-8682-645B993498B2}" destId="{A84232CF-AEE5-4DE3-BB3C-DA076CA48DEE}" srcOrd="0" destOrd="0" presId="urn:microsoft.com/office/officeart/2018/5/layout/IconLeafLabelList"/>
    <dgm:cxn modelId="{A829E998-48B8-4E74-A79F-0F6649E8524F}" type="presParOf" srcId="{67F53150-B212-4659-8682-645B993498B2}" destId="{5B6CBFB7-2D5F-433A-8BFE-48F2D8EAA968}" srcOrd="1" destOrd="0" presId="urn:microsoft.com/office/officeart/2018/5/layout/IconLeafLabelList"/>
    <dgm:cxn modelId="{A770B106-6EB7-46D7-A361-6B3EC2DC1982}" type="presParOf" srcId="{67F53150-B212-4659-8682-645B993498B2}" destId="{45F20E64-C053-4222-A4E7-AC8C69DDDB80}" srcOrd="2" destOrd="0" presId="urn:microsoft.com/office/officeart/2018/5/layout/IconLeafLabelList"/>
    <dgm:cxn modelId="{E5BCD0D7-9A7C-4AF5-B7E2-E257C0D85433}" type="presParOf" srcId="{67F53150-B212-4659-8682-645B993498B2}" destId="{9D0D7984-A05D-4481-8A2B-B72C05D92CD0}" srcOrd="3" destOrd="0" presId="urn:microsoft.com/office/officeart/2018/5/layout/IconLeafLabelList"/>
    <dgm:cxn modelId="{E92FBC6D-9EEF-4BA9-AE23-A364B6BE12E4}" type="presParOf" srcId="{58DA8FDF-F6D0-4DD6-8273-CB78FD849371}" destId="{945C8524-54CA-447F-82F1-56CF52B86E0F}" srcOrd="5" destOrd="0" presId="urn:microsoft.com/office/officeart/2018/5/layout/IconLeafLabelList"/>
    <dgm:cxn modelId="{164E5A36-41E2-42BF-9569-E5DACDA109CB}" type="presParOf" srcId="{58DA8FDF-F6D0-4DD6-8273-CB78FD849371}" destId="{AF2A9143-BD2E-49E0-BD0A-CFAAE6EACA8F}" srcOrd="6" destOrd="0" presId="urn:microsoft.com/office/officeart/2018/5/layout/IconLeafLabelList"/>
    <dgm:cxn modelId="{C412C02F-061C-4C04-94A4-EE370A632D5D}" type="presParOf" srcId="{AF2A9143-BD2E-49E0-BD0A-CFAAE6EACA8F}" destId="{0FCD5C1D-AB2E-4848-BCE3-ADF99BB094EB}" srcOrd="0" destOrd="0" presId="urn:microsoft.com/office/officeart/2018/5/layout/IconLeafLabelList"/>
    <dgm:cxn modelId="{F84ABE08-94C7-49BE-8C90-461738DEB2CC}" type="presParOf" srcId="{AF2A9143-BD2E-49E0-BD0A-CFAAE6EACA8F}" destId="{F9FDA401-ED3B-490A-BC66-783E6C713A95}" srcOrd="1" destOrd="0" presId="urn:microsoft.com/office/officeart/2018/5/layout/IconLeafLabelList"/>
    <dgm:cxn modelId="{CE8B3216-A10A-4765-96F4-25D34F7F663B}" type="presParOf" srcId="{AF2A9143-BD2E-49E0-BD0A-CFAAE6EACA8F}" destId="{AFAF4266-CCA1-4B0B-A839-B4829DC2AA67}" srcOrd="2" destOrd="0" presId="urn:microsoft.com/office/officeart/2018/5/layout/IconLeafLabelList"/>
    <dgm:cxn modelId="{E4570439-5CAB-4E98-9A70-D9682D187FBC}" type="presParOf" srcId="{AF2A9143-BD2E-49E0-BD0A-CFAAE6EACA8F}" destId="{5A5E9815-1086-4641-9987-C03C9C10382F}"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4B3795-9E2F-439A-945D-93C001A1A8EA}" type="doc">
      <dgm:prSet loTypeId="urn:microsoft.com/office/officeart/2005/8/layout/chevron1" loCatId="process" qsTypeId="urn:microsoft.com/office/officeart/2005/8/quickstyle/simple1" qsCatId="simple" csTypeId="urn:microsoft.com/office/officeart/2005/8/colors/accent1_2" csCatId="accent1" phldr="1"/>
      <dgm:spPr/>
    </dgm:pt>
    <dgm:pt modelId="{87836F42-C254-400E-BE1F-C7298D8BC467}">
      <dgm:prSet phldrT="[Text]"/>
      <dgm:spPr>
        <a:solidFill>
          <a:srgbClr val="95C11F"/>
        </a:solidFill>
        <a:ln>
          <a:solidFill>
            <a:srgbClr val="95C11F"/>
          </a:solidFill>
        </a:ln>
      </dgm:spPr>
      <dgm:t>
        <a:bodyPr/>
        <a:lstStyle/>
        <a:p>
          <a:r>
            <a:rPr lang="en-GB" dirty="0"/>
            <a:t>Identify</a:t>
          </a:r>
        </a:p>
      </dgm:t>
    </dgm:pt>
    <dgm:pt modelId="{5CE818CD-41AC-4F96-9C56-1A7DF7A62982}" type="parTrans" cxnId="{DA4C2CB7-CF9A-4F1B-A2EF-BD662BF4E274}">
      <dgm:prSet/>
      <dgm:spPr/>
      <dgm:t>
        <a:bodyPr/>
        <a:lstStyle/>
        <a:p>
          <a:endParaRPr lang="en-GB"/>
        </a:p>
      </dgm:t>
    </dgm:pt>
    <dgm:pt modelId="{15988D6D-ACB8-4C42-99E1-F8F15B141573}" type="sibTrans" cxnId="{DA4C2CB7-CF9A-4F1B-A2EF-BD662BF4E274}">
      <dgm:prSet/>
      <dgm:spPr/>
      <dgm:t>
        <a:bodyPr/>
        <a:lstStyle/>
        <a:p>
          <a:endParaRPr lang="en-GB"/>
        </a:p>
      </dgm:t>
    </dgm:pt>
    <dgm:pt modelId="{9051BE30-2469-4D63-9FEC-E3AEDF9DEC2E}">
      <dgm:prSet phldrT="[Text]"/>
      <dgm:spPr>
        <a:solidFill>
          <a:srgbClr val="95C11F"/>
        </a:solidFill>
        <a:ln>
          <a:solidFill>
            <a:srgbClr val="95C11F"/>
          </a:solidFill>
        </a:ln>
      </dgm:spPr>
      <dgm:t>
        <a:bodyPr/>
        <a:lstStyle/>
        <a:p>
          <a:r>
            <a:rPr lang="en-GB" dirty="0"/>
            <a:t>Explain</a:t>
          </a:r>
        </a:p>
      </dgm:t>
    </dgm:pt>
    <dgm:pt modelId="{A42BEC7B-6909-4DB9-B074-03EF77639643}" type="parTrans" cxnId="{3686EA79-49BB-4B91-94EA-4B69A6E2922C}">
      <dgm:prSet/>
      <dgm:spPr/>
      <dgm:t>
        <a:bodyPr/>
        <a:lstStyle/>
        <a:p>
          <a:endParaRPr lang="en-GB"/>
        </a:p>
      </dgm:t>
    </dgm:pt>
    <dgm:pt modelId="{0C8283C3-75B3-435E-BE3D-0B3123ACC0E4}" type="sibTrans" cxnId="{3686EA79-49BB-4B91-94EA-4B69A6E2922C}">
      <dgm:prSet/>
      <dgm:spPr/>
      <dgm:t>
        <a:bodyPr/>
        <a:lstStyle/>
        <a:p>
          <a:endParaRPr lang="en-GB"/>
        </a:p>
      </dgm:t>
    </dgm:pt>
    <dgm:pt modelId="{88DA1A5D-783D-4D3E-A0EC-8CC3787C39F8}">
      <dgm:prSet phldrT="[Text]"/>
      <dgm:spPr>
        <a:solidFill>
          <a:srgbClr val="95C11F"/>
        </a:solidFill>
        <a:ln>
          <a:solidFill>
            <a:srgbClr val="95C11F"/>
          </a:solidFill>
        </a:ln>
      </dgm:spPr>
      <dgm:t>
        <a:bodyPr/>
        <a:lstStyle/>
        <a:p>
          <a:r>
            <a:rPr lang="en-GB" dirty="0"/>
            <a:t>Apply</a:t>
          </a:r>
        </a:p>
      </dgm:t>
    </dgm:pt>
    <dgm:pt modelId="{A878548D-88E5-4EC6-A351-A43115AA5C7B}" type="parTrans" cxnId="{EFAFABFB-141B-4CFB-A9BA-4DF6A8A8FD82}">
      <dgm:prSet/>
      <dgm:spPr/>
      <dgm:t>
        <a:bodyPr/>
        <a:lstStyle/>
        <a:p>
          <a:endParaRPr lang="en-GB"/>
        </a:p>
      </dgm:t>
    </dgm:pt>
    <dgm:pt modelId="{6A26F864-029C-400E-877A-3E1C960480DD}" type="sibTrans" cxnId="{EFAFABFB-141B-4CFB-A9BA-4DF6A8A8FD82}">
      <dgm:prSet/>
      <dgm:spPr/>
      <dgm:t>
        <a:bodyPr/>
        <a:lstStyle/>
        <a:p>
          <a:endParaRPr lang="en-GB"/>
        </a:p>
      </dgm:t>
    </dgm:pt>
    <dgm:pt modelId="{A5690C39-D4DC-4DBC-903A-743BE97F1CB5}" type="pres">
      <dgm:prSet presAssocID="{744B3795-9E2F-439A-945D-93C001A1A8EA}" presName="Name0" presStyleCnt="0">
        <dgm:presLayoutVars>
          <dgm:dir/>
          <dgm:animLvl val="lvl"/>
          <dgm:resizeHandles val="exact"/>
        </dgm:presLayoutVars>
      </dgm:prSet>
      <dgm:spPr/>
    </dgm:pt>
    <dgm:pt modelId="{02697FA5-AE76-4EEF-BB3E-B8EC8DFB432F}" type="pres">
      <dgm:prSet presAssocID="{87836F42-C254-400E-BE1F-C7298D8BC467}" presName="parTxOnly" presStyleLbl="node1" presStyleIdx="0" presStyleCnt="3">
        <dgm:presLayoutVars>
          <dgm:chMax val="0"/>
          <dgm:chPref val="0"/>
          <dgm:bulletEnabled val="1"/>
        </dgm:presLayoutVars>
      </dgm:prSet>
      <dgm:spPr/>
    </dgm:pt>
    <dgm:pt modelId="{F6693303-9EBD-4D20-B869-54A49CB05F9C}" type="pres">
      <dgm:prSet presAssocID="{15988D6D-ACB8-4C42-99E1-F8F15B141573}" presName="parTxOnlySpace" presStyleCnt="0"/>
      <dgm:spPr/>
    </dgm:pt>
    <dgm:pt modelId="{8CB7D100-B729-4FC4-8AF9-78994479623C}" type="pres">
      <dgm:prSet presAssocID="{9051BE30-2469-4D63-9FEC-E3AEDF9DEC2E}" presName="parTxOnly" presStyleLbl="node1" presStyleIdx="1" presStyleCnt="3">
        <dgm:presLayoutVars>
          <dgm:chMax val="0"/>
          <dgm:chPref val="0"/>
          <dgm:bulletEnabled val="1"/>
        </dgm:presLayoutVars>
      </dgm:prSet>
      <dgm:spPr/>
    </dgm:pt>
    <dgm:pt modelId="{05C9A364-4C08-4C81-B0A5-BD5AE6CA7F6F}" type="pres">
      <dgm:prSet presAssocID="{0C8283C3-75B3-435E-BE3D-0B3123ACC0E4}" presName="parTxOnlySpace" presStyleCnt="0"/>
      <dgm:spPr/>
    </dgm:pt>
    <dgm:pt modelId="{F359C59F-A985-414C-BDC9-39D2001FA475}" type="pres">
      <dgm:prSet presAssocID="{88DA1A5D-783D-4D3E-A0EC-8CC3787C39F8}" presName="parTxOnly" presStyleLbl="node1" presStyleIdx="2" presStyleCnt="3">
        <dgm:presLayoutVars>
          <dgm:chMax val="0"/>
          <dgm:chPref val="0"/>
          <dgm:bulletEnabled val="1"/>
        </dgm:presLayoutVars>
      </dgm:prSet>
      <dgm:spPr/>
    </dgm:pt>
  </dgm:ptLst>
  <dgm:cxnLst>
    <dgm:cxn modelId="{A8F49311-2022-4085-BAC4-7A31129C4CFB}" type="presOf" srcId="{9051BE30-2469-4D63-9FEC-E3AEDF9DEC2E}" destId="{8CB7D100-B729-4FC4-8AF9-78994479623C}" srcOrd="0" destOrd="0" presId="urn:microsoft.com/office/officeart/2005/8/layout/chevron1"/>
    <dgm:cxn modelId="{01EC3174-ACBB-4D69-9C04-B17522688A49}" type="presOf" srcId="{87836F42-C254-400E-BE1F-C7298D8BC467}" destId="{02697FA5-AE76-4EEF-BB3E-B8EC8DFB432F}" srcOrd="0" destOrd="0" presId="urn:microsoft.com/office/officeart/2005/8/layout/chevron1"/>
    <dgm:cxn modelId="{3686EA79-49BB-4B91-94EA-4B69A6E2922C}" srcId="{744B3795-9E2F-439A-945D-93C001A1A8EA}" destId="{9051BE30-2469-4D63-9FEC-E3AEDF9DEC2E}" srcOrd="1" destOrd="0" parTransId="{A42BEC7B-6909-4DB9-B074-03EF77639643}" sibTransId="{0C8283C3-75B3-435E-BE3D-0B3123ACC0E4}"/>
    <dgm:cxn modelId="{BAF2597F-A8A6-4680-AE53-1C3AF057FEEC}" type="presOf" srcId="{88DA1A5D-783D-4D3E-A0EC-8CC3787C39F8}" destId="{F359C59F-A985-414C-BDC9-39D2001FA475}" srcOrd="0" destOrd="0" presId="urn:microsoft.com/office/officeart/2005/8/layout/chevron1"/>
    <dgm:cxn modelId="{FAACC4B4-DCB3-4528-B206-17469CC02AE8}" type="presOf" srcId="{744B3795-9E2F-439A-945D-93C001A1A8EA}" destId="{A5690C39-D4DC-4DBC-903A-743BE97F1CB5}" srcOrd="0" destOrd="0" presId="urn:microsoft.com/office/officeart/2005/8/layout/chevron1"/>
    <dgm:cxn modelId="{DA4C2CB7-CF9A-4F1B-A2EF-BD662BF4E274}" srcId="{744B3795-9E2F-439A-945D-93C001A1A8EA}" destId="{87836F42-C254-400E-BE1F-C7298D8BC467}" srcOrd="0" destOrd="0" parTransId="{5CE818CD-41AC-4F96-9C56-1A7DF7A62982}" sibTransId="{15988D6D-ACB8-4C42-99E1-F8F15B141573}"/>
    <dgm:cxn modelId="{EFAFABFB-141B-4CFB-A9BA-4DF6A8A8FD82}" srcId="{744B3795-9E2F-439A-945D-93C001A1A8EA}" destId="{88DA1A5D-783D-4D3E-A0EC-8CC3787C39F8}" srcOrd="2" destOrd="0" parTransId="{A878548D-88E5-4EC6-A351-A43115AA5C7B}" sibTransId="{6A26F864-029C-400E-877A-3E1C960480DD}"/>
    <dgm:cxn modelId="{EDB1EF42-A26D-4AA2-A5E4-8C80CD017DB9}" type="presParOf" srcId="{A5690C39-D4DC-4DBC-903A-743BE97F1CB5}" destId="{02697FA5-AE76-4EEF-BB3E-B8EC8DFB432F}" srcOrd="0" destOrd="0" presId="urn:microsoft.com/office/officeart/2005/8/layout/chevron1"/>
    <dgm:cxn modelId="{3CBB7010-E338-4F94-83E8-773EFBC48D7C}" type="presParOf" srcId="{A5690C39-D4DC-4DBC-903A-743BE97F1CB5}" destId="{F6693303-9EBD-4D20-B869-54A49CB05F9C}" srcOrd="1" destOrd="0" presId="urn:microsoft.com/office/officeart/2005/8/layout/chevron1"/>
    <dgm:cxn modelId="{30FE0ED5-F502-4F48-9D01-CA272D6CF869}" type="presParOf" srcId="{A5690C39-D4DC-4DBC-903A-743BE97F1CB5}" destId="{8CB7D100-B729-4FC4-8AF9-78994479623C}" srcOrd="2" destOrd="0" presId="urn:microsoft.com/office/officeart/2005/8/layout/chevron1"/>
    <dgm:cxn modelId="{1720F0B9-3258-4492-8758-1035D408FB51}" type="presParOf" srcId="{A5690C39-D4DC-4DBC-903A-743BE97F1CB5}" destId="{05C9A364-4C08-4C81-B0A5-BD5AE6CA7F6F}" srcOrd="3" destOrd="0" presId="urn:microsoft.com/office/officeart/2005/8/layout/chevron1"/>
    <dgm:cxn modelId="{E8A9369B-2343-4C14-AB88-186D3863761F}" type="presParOf" srcId="{A5690C39-D4DC-4DBC-903A-743BE97F1CB5}" destId="{F359C59F-A985-414C-BDC9-39D2001FA47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97FA5-AE76-4EEF-BB3E-B8EC8DFB432F}">
      <dsp:nvSpPr>
        <dsp:cNvPr id="0" name=""/>
        <dsp:cNvSpPr/>
      </dsp:nvSpPr>
      <dsp:spPr>
        <a:xfrm>
          <a:off x="2381" y="774434"/>
          <a:ext cx="2901156" cy="1160462"/>
        </a:xfrm>
        <a:prstGeom prst="chevron">
          <a:avLst/>
        </a:prstGeom>
        <a:solidFill>
          <a:srgbClr val="95C11F"/>
        </a:solidFill>
        <a:ln w="25400" cap="flat" cmpd="sng" algn="ctr">
          <a:solidFill>
            <a:srgbClr val="95C11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019" tIns="50673" rIns="50673" bIns="50673" numCol="1" spcCol="1270" anchor="ctr" anchorCtr="0">
          <a:noAutofit/>
        </a:bodyPr>
        <a:lstStyle/>
        <a:p>
          <a:pPr marL="0" lvl="0" indent="0" algn="ctr" defTabSz="1689100">
            <a:lnSpc>
              <a:spcPct val="90000"/>
            </a:lnSpc>
            <a:spcBef>
              <a:spcPct val="0"/>
            </a:spcBef>
            <a:spcAft>
              <a:spcPct val="35000"/>
            </a:spcAft>
            <a:buNone/>
          </a:pPr>
          <a:r>
            <a:rPr lang="en-GB" sz="3800" kern="1200" dirty="0"/>
            <a:t>Identify</a:t>
          </a:r>
        </a:p>
      </dsp:txBody>
      <dsp:txXfrm>
        <a:off x="582612" y="774434"/>
        <a:ext cx="1740694" cy="1160462"/>
      </dsp:txXfrm>
    </dsp:sp>
    <dsp:sp modelId="{8CB7D100-B729-4FC4-8AF9-78994479623C}">
      <dsp:nvSpPr>
        <dsp:cNvPr id="0" name=""/>
        <dsp:cNvSpPr/>
      </dsp:nvSpPr>
      <dsp:spPr>
        <a:xfrm>
          <a:off x="2613421" y="774434"/>
          <a:ext cx="2901156" cy="1160462"/>
        </a:xfrm>
        <a:prstGeom prst="chevron">
          <a:avLst/>
        </a:prstGeom>
        <a:solidFill>
          <a:srgbClr val="95C11F"/>
        </a:solidFill>
        <a:ln w="25400" cap="flat" cmpd="sng" algn="ctr">
          <a:solidFill>
            <a:srgbClr val="95C11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019" tIns="50673" rIns="50673" bIns="50673" numCol="1" spcCol="1270" anchor="ctr" anchorCtr="0">
          <a:noAutofit/>
        </a:bodyPr>
        <a:lstStyle/>
        <a:p>
          <a:pPr marL="0" lvl="0" indent="0" algn="ctr" defTabSz="1689100">
            <a:lnSpc>
              <a:spcPct val="90000"/>
            </a:lnSpc>
            <a:spcBef>
              <a:spcPct val="0"/>
            </a:spcBef>
            <a:spcAft>
              <a:spcPct val="35000"/>
            </a:spcAft>
            <a:buNone/>
          </a:pPr>
          <a:r>
            <a:rPr lang="en-GB" sz="3800" kern="1200" dirty="0"/>
            <a:t>Explain</a:t>
          </a:r>
        </a:p>
      </dsp:txBody>
      <dsp:txXfrm>
        <a:off x="3193652" y="774434"/>
        <a:ext cx="1740694" cy="1160462"/>
      </dsp:txXfrm>
    </dsp:sp>
    <dsp:sp modelId="{F359C59F-A985-414C-BDC9-39D2001FA475}">
      <dsp:nvSpPr>
        <dsp:cNvPr id="0" name=""/>
        <dsp:cNvSpPr/>
      </dsp:nvSpPr>
      <dsp:spPr>
        <a:xfrm>
          <a:off x="5224462" y="774434"/>
          <a:ext cx="2901156" cy="1160462"/>
        </a:xfrm>
        <a:prstGeom prst="chevron">
          <a:avLst/>
        </a:prstGeom>
        <a:solidFill>
          <a:srgbClr val="95C11F"/>
        </a:solidFill>
        <a:ln w="25400" cap="flat" cmpd="sng" algn="ctr">
          <a:solidFill>
            <a:srgbClr val="95C11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019" tIns="50673" rIns="50673" bIns="50673" numCol="1" spcCol="1270" anchor="ctr" anchorCtr="0">
          <a:noAutofit/>
        </a:bodyPr>
        <a:lstStyle/>
        <a:p>
          <a:pPr marL="0" lvl="0" indent="0" algn="ctr" defTabSz="1689100">
            <a:lnSpc>
              <a:spcPct val="90000"/>
            </a:lnSpc>
            <a:spcBef>
              <a:spcPct val="0"/>
            </a:spcBef>
            <a:spcAft>
              <a:spcPct val="35000"/>
            </a:spcAft>
            <a:buNone/>
          </a:pPr>
          <a:r>
            <a:rPr lang="en-GB" sz="3800" kern="1200" dirty="0"/>
            <a:t>Apply</a:t>
          </a:r>
        </a:p>
      </dsp:txBody>
      <dsp:txXfrm>
        <a:off x="5804693" y="774434"/>
        <a:ext cx="1740694" cy="11604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7AB245-F4E7-4618-9C5D-626777D734C6}">
      <dsp:nvSpPr>
        <dsp:cNvPr id="0" name=""/>
        <dsp:cNvSpPr/>
      </dsp:nvSpPr>
      <dsp:spPr>
        <a:xfrm>
          <a:off x="4346659" y="326658"/>
          <a:ext cx="1664707" cy="1664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solidFill>
                <a:schemeClr val="tx1">
                  <a:lumMod val="65000"/>
                  <a:lumOff val="35000"/>
                </a:schemeClr>
              </a:solidFill>
            </a:rPr>
            <a:t>Reduce</a:t>
          </a:r>
        </a:p>
      </dsp:txBody>
      <dsp:txXfrm>
        <a:off x="4346659" y="326658"/>
        <a:ext cx="1664707" cy="1664707"/>
      </dsp:txXfrm>
    </dsp:sp>
    <dsp:sp modelId="{41E19688-A750-467D-8C58-99D380D0275F}">
      <dsp:nvSpPr>
        <dsp:cNvPr id="0" name=""/>
        <dsp:cNvSpPr/>
      </dsp:nvSpPr>
      <dsp:spPr>
        <a:xfrm>
          <a:off x="1812319" y="-530"/>
          <a:ext cx="3934832" cy="3934832"/>
        </a:xfrm>
        <a:prstGeom prst="circularArrow">
          <a:avLst>
            <a:gd name="adj1" fmla="val 8250"/>
            <a:gd name="adj2" fmla="val 576236"/>
            <a:gd name="adj3" fmla="val 2963310"/>
            <a:gd name="adj4" fmla="val 52088"/>
            <a:gd name="adj5" fmla="val 9625"/>
          </a:avLst>
        </a:prstGeom>
        <a:solidFill>
          <a:srgbClr val="00A1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5C1BF9-0291-455C-8570-D2D3977787A2}">
      <dsp:nvSpPr>
        <dsp:cNvPr id="0" name=""/>
        <dsp:cNvSpPr/>
      </dsp:nvSpPr>
      <dsp:spPr>
        <a:xfrm>
          <a:off x="2947382" y="2750279"/>
          <a:ext cx="1664707" cy="1664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solidFill>
                <a:schemeClr val="tx1">
                  <a:lumMod val="65000"/>
                  <a:lumOff val="35000"/>
                </a:schemeClr>
              </a:solidFill>
            </a:rPr>
            <a:t>Reuse</a:t>
          </a:r>
        </a:p>
      </dsp:txBody>
      <dsp:txXfrm>
        <a:off x="2947382" y="2750279"/>
        <a:ext cx="1664707" cy="1664707"/>
      </dsp:txXfrm>
    </dsp:sp>
    <dsp:sp modelId="{1396335C-FF2A-4A7C-BC14-E747DA4594AF}">
      <dsp:nvSpPr>
        <dsp:cNvPr id="0" name=""/>
        <dsp:cNvSpPr/>
      </dsp:nvSpPr>
      <dsp:spPr>
        <a:xfrm>
          <a:off x="1812319" y="-530"/>
          <a:ext cx="3934832" cy="3934832"/>
        </a:xfrm>
        <a:prstGeom prst="circularArrow">
          <a:avLst>
            <a:gd name="adj1" fmla="val 8250"/>
            <a:gd name="adj2" fmla="val 576236"/>
            <a:gd name="adj3" fmla="val 10171676"/>
            <a:gd name="adj4" fmla="val 7260454"/>
            <a:gd name="adj5" fmla="val 9625"/>
          </a:avLst>
        </a:prstGeom>
        <a:solidFill>
          <a:srgbClr val="00A1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25533A-0F6A-4261-9449-08A87C9DF24D}">
      <dsp:nvSpPr>
        <dsp:cNvPr id="0" name=""/>
        <dsp:cNvSpPr/>
      </dsp:nvSpPr>
      <dsp:spPr>
        <a:xfrm>
          <a:off x="1548104" y="326658"/>
          <a:ext cx="1664707" cy="1664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solidFill>
                <a:schemeClr val="tx1">
                  <a:lumMod val="65000"/>
                  <a:lumOff val="35000"/>
                </a:schemeClr>
              </a:solidFill>
            </a:rPr>
            <a:t>Recycle</a:t>
          </a:r>
        </a:p>
      </dsp:txBody>
      <dsp:txXfrm>
        <a:off x="1548104" y="326658"/>
        <a:ext cx="1664707" cy="1664707"/>
      </dsp:txXfrm>
    </dsp:sp>
    <dsp:sp modelId="{73015EB9-5FE9-4BB4-9FEF-2F320F48F279}">
      <dsp:nvSpPr>
        <dsp:cNvPr id="0" name=""/>
        <dsp:cNvSpPr/>
      </dsp:nvSpPr>
      <dsp:spPr>
        <a:xfrm>
          <a:off x="1812319" y="-530"/>
          <a:ext cx="3934832" cy="3934832"/>
        </a:xfrm>
        <a:prstGeom prst="circularArrow">
          <a:avLst>
            <a:gd name="adj1" fmla="val 8250"/>
            <a:gd name="adj2" fmla="val 576236"/>
            <a:gd name="adj3" fmla="val 16856211"/>
            <a:gd name="adj4" fmla="val 14967552"/>
            <a:gd name="adj5" fmla="val 9625"/>
          </a:avLst>
        </a:prstGeom>
        <a:solidFill>
          <a:srgbClr val="00A1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E5324-8820-4F37-B465-3F3B70A90ABA}">
      <dsp:nvSpPr>
        <dsp:cNvPr id="0" name=""/>
        <dsp:cNvSpPr/>
      </dsp:nvSpPr>
      <dsp:spPr>
        <a:xfrm>
          <a:off x="555386" y="593524"/>
          <a:ext cx="1445223" cy="1445223"/>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51022A-FC8E-4C4B-BEE7-874EBF947720}">
      <dsp:nvSpPr>
        <dsp:cNvPr id="0" name=""/>
        <dsp:cNvSpPr/>
      </dsp:nvSpPr>
      <dsp:spPr>
        <a:xfrm>
          <a:off x="863384" y="901522"/>
          <a:ext cx="829226" cy="8292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90B96D-268E-4163-B57E-930A043527CE}">
      <dsp:nvSpPr>
        <dsp:cNvPr id="0" name=""/>
        <dsp:cNvSpPr/>
      </dsp:nvSpPr>
      <dsp:spPr>
        <a:xfrm>
          <a:off x="93388" y="2488898"/>
          <a:ext cx="2369218"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GB" sz="1800" b="1" kern="1200" dirty="0">
              <a:solidFill>
                <a:schemeClr val="tx1">
                  <a:lumMod val="65000"/>
                  <a:lumOff val="35000"/>
                </a:schemeClr>
              </a:solidFill>
            </a:rPr>
            <a:t>You don’t have to do this alone! </a:t>
          </a:r>
          <a:endParaRPr lang="en-US" sz="1800" kern="1200" dirty="0">
            <a:solidFill>
              <a:schemeClr val="tx1">
                <a:lumMod val="65000"/>
                <a:lumOff val="35000"/>
              </a:schemeClr>
            </a:solidFill>
          </a:endParaRPr>
        </a:p>
      </dsp:txBody>
      <dsp:txXfrm>
        <a:off x="93388" y="2488898"/>
        <a:ext cx="2369218" cy="1012500"/>
      </dsp:txXfrm>
    </dsp:sp>
    <dsp:sp modelId="{D7D275C6-F9F1-40A3-8A6F-4E71B79B9E97}">
      <dsp:nvSpPr>
        <dsp:cNvPr id="0" name=""/>
        <dsp:cNvSpPr/>
      </dsp:nvSpPr>
      <dsp:spPr>
        <a:xfrm>
          <a:off x="3339217" y="593524"/>
          <a:ext cx="1445223" cy="1445223"/>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ED3303-701F-4BC6-A1E8-E9AD92F00390}">
      <dsp:nvSpPr>
        <dsp:cNvPr id="0" name=""/>
        <dsp:cNvSpPr/>
      </dsp:nvSpPr>
      <dsp:spPr>
        <a:xfrm>
          <a:off x="3647216" y="901522"/>
          <a:ext cx="829226" cy="8292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581DDF-C5B7-4A1C-A244-B1970FA82AB1}">
      <dsp:nvSpPr>
        <dsp:cNvPr id="0" name=""/>
        <dsp:cNvSpPr/>
      </dsp:nvSpPr>
      <dsp:spPr>
        <a:xfrm>
          <a:off x="2877220" y="2488898"/>
          <a:ext cx="2369218"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GB" sz="1800" b="1" kern="1200" dirty="0">
              <a:solidFill>
                <a:schemeClr val="tx1">
                  <a:lumMod val="65000"/>
                  <a:lumOff val="35000"/>
                </a:schemeClr>
              </a:solidFill>
            </a:rPr>
            <a:t>Working in industry is about effective collaboration and communication </a:t>
          </a:r>
          <a:endParaRPr lang="en-US" sz="1800" kern="1200" dirty="0">
            <a:solidFill>
              <a:schemeClr val="tx1">
                <a:lumMod val="65000"/>
                <a:lumOff val="35000"/>
              </a:schemeClr>
            </a:solidFill>
          </a:endParaRPr>
        </a:p>
      </dsp:txBody>
      <dsp:txXfrm>
        <a:off x="2877220" y="2488898"/>
        <a:ext cx="2369218" cy="1012500"/>
      </dsp:txXfrm>
    </dsp:sp>
    <dsp:sp modelId="{A84232CF-AEE5-4DE3-BB3C-DA076CA48DEE}">
      <dsp:nvSpPr>
        <dsp:cNvPr id="0" name=""/>
        <dsp:cNvSpPr/>
      </dsp:nvSpPr>
      <dsp:spPr>
        <a:xfrm>
          <a:off x="6123049" y="593524"/>
          <a:ext cx="1445223" cy="1445223"/>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6CBFB7-2D5F-433A-8BFE-48F2D8EAA968}">
      <dsp:nvSpPr>
        <dsp:cNvPr id="0" name=""/>
        <dsp:cNvSpPr/>
      </dsp:nvSpPr>
      <dsp:spPr>
        <a:xfrm>
          <a:off x="6431047" y="901522"/>
          <a:ext cx="829226" cy="8292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0D7984-A05D-4481-8A2B-B72C05D92CD0}">
      <dsp:nvSpPr>
        <dsp:cNvPr id="0" name=""/>
        <dsp:cNvSpPr/>
      </dsp:nvSpPr>
      <dsp:spPr>
        <a:xfrm>
          <a:off x="5661051" y="2488898"/>
          <a:ext cx="2369218"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GB" sz="1800" b="1" kern="1200" dirty="0">
              <a:solidFill>
                <a:schemeClr val="tx1">
                  <a:lumMod val="65000"/>
                  <a:lumOff val="35000"/>
                </a:schemeClr>
              </a:solidFill>
            </a:rPr>
            <a:t>You can work individually or in groups in groups of up-to 3</a:t>
          </a:r>
          <a:endParaRPr lang="en-US" sz="1800" kern="1200" dirty="0">
            <a:solidFill>
              <a:schemeClr val="tx1">
                <a:lumMod val="65000"/>
                <a:lumOff val="35000"/>
              </a:schemeClr>
            </a:solidFill>
          </a:endParaRPr>
        </a:p>
      </dsp:txBody>
      <dsp:txXfrm>
        <a:off x="5661051" y="2488898"/>
        <a:ext cx="2369218" cy="1012500"/>
      </dsp:txXfrm>
    </dsp:sp>
    <dsp:sp modelId="{0FCD5C1D-AB2E-4848-BCE3-ADF99BB094EB}">
      <dsp:nvSpPr>
        <dsp:cNvPr id="0" name=""/>
        <dsp:cNvSpPr/>
      </dsp:nvSpPr>
      <dsp:spPr>
        <a:xfrm>
          <a:off x="8906880" y="593524"/>
          <a:ext cx="1445223" cy="1445223"/>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FDA401-ED3B-490A-BC66-783E6C713A95}">
      <dsp:nvSpPr>
        <dsp:cNvPr id="0" name=""/>
        <dsp:cNvSpPr/>
      </dsp:nvSpPr>
      <dsp:spPr>
        <a:xfrm>
          <a:off x="9214878" y="901522"/>
          <a:ext cx="829226" cy="8292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A5E9815-1086-4641-9987-C03C9C10382F}">
      <dsp:nvSpPr>
        <dsp:cNvPr id="0" name=""/>
        <dsp:cNvSpPr/>
      </dsp:nvSpPr>
      <dsp:spPr>
        <a:xfrm>
          <a:off x="8444882" y="2488898"/>
          <a:ext cx="2369218"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GB" sz="1800" b="1" kern="1200" dirty="0">
              <a:solidFill>
                <a:schemeClr val="tx1">
                  <a:lumMod val="65000"/>
                  <a:lumOff val="35000"/>
                </a:schemeClr>
              </a:solidFill>
            </a:rPr>
            <a:t>Use each other for help and guidance. Don’t be protective of work! </a:t>
          </a:r>
          <a:endParaRPr lang="en-US" sz="1800" kern="1200" dirty="0">
            <a:solidFill>
              <a:schemeClr val="tx1">
                <a:lumMod val="65000"/>
                <a:lumOff val="35000"/>
              </a:schemeClr>
            </a:solidFill>
          </a:endParaRPr>
        </a:p>
      </dsp:txBody>
      <dsp:txXfrm>
        <a:off x="8444882" y="2488898"/>
        <a:ext cx="2369218" cy="1012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97FA5-AE76-4EEF-BB3E-B8EC8DFB432F}">
      <dsp:nvSpPr>
        <dsp:cNvPr id="0" name=""/>
        <dsp:cNvSpPr/>
      </dsp:nvSpPr>
      <dsp:spPr>
        <a:xfrm>
          <a:off x="2381" y="774434"/>
          <a:ext cx="2901156" cy="1160462"/>
        </a:xfrm>
        <a:prstGeom prst="chevron">
          <a:avLst/>
        </a:prstGeom>
        <a:solidFill>
          <a:srgbClr val="95C11F"/>
        </a:solidFill>
        <a:ln w="25400" cap="flat" cmpd="sng" algn="ctr">
          <a:solidFill>
            <a:srgbClr val="95C11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019" tIns="50673" rIns="50673" bIns="50673" numCol="1" spcCol="1270" anchor="ctr" anchorCtr="0">
          <a:noAutofit/>
        </a:bodyPr>
        <a:lstStyle/>
        <a:p>
          <a:pPr marL="0" lvl="0" indent="0" algn="ctr" defTabSz="1689100">
            <a:lnSpc>
              <a:spcPct val="90000"/>
            </a:lnSpc>
            <a:spcBef>
              <a:spcPct val="0"/>
            </a:spcBef>
            <a:spcAft>
              <a:spcPct val="35000"/>
            </a:spcAft>
            <a:buNone/>
          </a:pPr>
          <a:r>
            <a:rPr lang="en-GB" sz="3800" kern="1200" dirty="0"/>
            <a:t>Identify</a:t>
          </a:r>
        </a:p>
      </dsp:txBody>
      <dsp:txXfrm>
        <a:off x="582612" y="774434"/>
        <a:ext cx="1740694" cy="1160462"/>
      </dsp:txXfrm>
    </dsp:sp>
    <dsp:sp modelId="{8CB7D100-B729-4FC4-8AF9-78994479623C}">
      <dsp:nvSpPr>
        <dsp:cNvPr id="0" name=""/>
        <dsp:cNvSpPr/>
      </dsp:nvSpPr>
      <dsp:spPr>
        <a:xfrm>
          <a:off x="2613421" y="774434"/>
          <a:ext cx="2901156" cy="1160462"/>
        </a:xfrm>
        <a:prstGeom prst="chevron">
          <a:avLst/>
        </a:prstGeom>
        <a:solidFill>
          <a:srgbClr val="95C11F"/>
        </a:solidFill>
        <a:ln w="25400" cap="flat" cmpd="sng" algn="ctr">
          <a:solidFill>
            <a:srgbClr val="95C11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019" tIns="50673" rIns="50673" bIns="50673" numCol="1" spcCol="1270" anchor="ctr" anchorCtr="0">
          <a:noAutofit/>
        </a:bodyPr>
        <a:lstStyle/>
        <a:p>
          <a:pPr marL="0" lvl="0" indent="0" algn="ctr" defTabSz="1689100">
            <a:lnSpc>
              <a:spcPct val="90000"/>
            </a:lnSpc>
            <a:spcBef>
              <a:spcPct val="0"/>
            </a:spcBef>
            <a:spcAft>
              <a:spcPct val="35000"/>
            </a:spcAft>
            <a:buNone/>
          </a:pPr>
          <a:r>
            <a:rPr lang="en-GB" sz="3800" kern="1200" dirty="0"/>
            <a:t>Explain</a:t>
          </a:r>
        </a:p>
      </dsp:txBody>
      <dsp:txXfrm>
        <a:off x="3193652" y="774434"/>
        <a:ext cx="1740694" cy="1160462"/>
      </dsp:txXfrm>
    </dsp:sp>
    <dsp:sp modelId="{F359C59F-A985-414C-BDC9-39D2001FA475}">
      <dsp:nvSpPr>
        <dsp:cNvPr id="0" name=""/>
        <dsp:cNvSpPr/>
      </dsp:nvSpPr>
      <dsp:spPr>
        <a:xfrm>
          <a:off x="5224462" y="774434"/>
          <a:ext cx="2901156" cy="1160462"/>
        </a:xfrm>
        <a:prstGeom prst="chevron">
          <a:avLst/>
        </a:prstGeom>
        <a:solidFill>
          <a:srgbClr val="95C11F"/>
        </a:solidFill>
        <a:ln w="25400" cap="flat" cmpd="sng" algn="ctr">
          <a:solidFill>
            <a:srgbClr val="95C11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019" tIns="50673" rIns="50673" bIns="50673" numCol="1" spcCol="1270" anchor="ctr" anchorCtr="0">
          <a:noAutofit/>
        </a:bodyPr>
        <a:lstStyle/>
        <a:p>
          <a:pPr marL="0" lvl="0" indent="0" algn="ctr" defTabSz="1689100">
            <a:lnSpc>
              <a:spcPct val="90000"/>
            </a:lnSpc>
            <a:spcBef>
              <a:spcPct val="0"/>
            </a:spcBef>
            <a:spcAft>
              <a:spcPct val="35000"/>
            </a:spcAft>
            <a:buNone/>
          </a:pPr>
          <a:r>
            <a:rPr lang="en-GB" sz="3800" kern="1200" dirty="0"/>
            <a:t>Apply</a:t>
          </a:r>
        </a:p>
      </dsp:txBody>
      <dsp:txXfrm>
        <a:off x="5804693" y="774434"/>
        <a:ext cx="1740694" cy="116046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F09ED2-31B6-471E-BD3A-64C28A676404}" type="datetimeFigureOut">
              <a:rPr lang="en-GB" smtClean="0"/>
              <a:t>09/03/2021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33EC84-D874-4722-ADA2-F7A155CEE26F}" type="slidenum">
              <a:rPr lang="en-GB" smtClean="0"/>
              <a:t>‹#›</a:t>
            </a:fld>
            <a:endParaRPr lang="en-GB"/>
          </a:p>
        </p:txBody>
      </p:sp>
    </p:spTree>
    <p:extLst>
      <p:ext uri="{BB962C8B-B14F-4D97-AF65-F5344CB8AC3E}">
        <p14:creationId xmlns:p14="http://schemas.microsoft.com/office/powerpoint/2010/main" val="2644538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r>
              <a:rPr lang="en-GB" dirty="0"/>
              <a:t>Research task – Ask the groups to look at the case study on aeroplane end of life process. </a:t>
            </a:r>
          </a:p>
          <a:p>
            <a:r>
              <a:rPr lang="en-GB" dirty="0"/>
              <a:t>They are to come up with a proposal on how they would repurpose the aeroplane to reduce the waste going into landfill. </a:t>
            </a:r>
          </a:p>
          <a:p>
            <a:endParaRPr lang="en-GB" dirty="0"/>
          </a:p>
        </p:txBody>
      </p:sp>
      <p:sp>
        <p:nvSpPr>
          <p:cNvPr id="4" name="Slide Number Placeholder 3"/>
          <p:cNvSpPr>
            <a:spLocks noGrp="1"/>
          </p:cNvSpPr>
          <p:nvPr>
            <p:ph type="sldNum" sz="quarter" idx="5"/>
          </p:nvPr>
        </p:nvSpPr>
        <p:spPr/>
        <p:txBody>
          <a:bodyPr/>
          <a:lstStyle/>
          <a:p>
            <a:fld id="{5E33EC84-D874-4722-ADA2-F7A155CEE26F}" type="slidenum">
              <a:rPr lang="en-GB" smtClean="0"/>
              <a:t>11</a:t>
            </a:fld>
            <a:endParaRPr lang="en-GB"/>
          </a:p>
        </p:txBody>
      </p:sp>
    </p:spTree>
    <p:extLst>
      <p:ext uri="{BB962C8B-B14F-4D97-AF65-F5344CB8AC3E}">
        <p14:creationId xmlns:p14="http://schemas.microsoft.com/office/powerpoint/2010/main" val="1015082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can be presented on A3 and should show what they intend to do with the plane. This can be to recycle what they can and then re-purpose, it could be to repurpose all of it? The list is endless.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groups will need to present this (remembering the concept of innovation) and present the idea. The class will then pick their favourite and most viable.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5E33EC84-D874-4722-ADA2-F7A155CEE26F}" type="slidenum">
              <a:rPr lang="en-GB" smtClean="0"/>
              <a:t>12</a:t>
            </a:fld>
            <a:endParaRPr lang="en-GB"/>
          </a:p>
        </p:txBody>
      </p:sp>
    </p:spTree>
    <p:extLst>
      <p:ext uri="{BB962C8B-B14F-4D97-AF65-F5344CB8AC3E}">
        <p14:creationId xmlns:p14="http://schemas.microsoft.com/office/powerpoint/2010/main" val="152542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1017266-5316-4648-A225-1097D5FDC0EC}"/>
              </a:ext>
            </a:extLst>
          </p:cNvPr>
          <p:cNvSpPr>
            <a:spLocks noGrp="1"/>
          </p:cNvSpPr>
          <p:nvPr>
            <p:ph type="body" idx="1"/>
          </p:nvPr>
        </p:nvSpPr>
        <p:spPr/>
        <p:txBody>
          <a:bodyPr/>
          <a:lstStyle/>
          <a:p>
            <a:r>
              <a:rPr lang="en-GB" dirty="0"/>
              <a:t>Revisit the objectives </a:t>
            </a:r>
          </a:p>
        </p:txBody>
      </p:sp>
    </p:spTree>
    <p:extLst>
      <p:ext uri="{BB962C8B-B14F-4D97-AF65-F5344CB8AC3E}">
        <p14:creationId xmlns:p14="http://schemas.microsoft.com/office/powerpoint/2010/main" val="85490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r>
              <a:rPr lang="en-GB" dirty="0"/>
              <a:t>How do you think companies might go about doing this? </a:t>
            </a:r>
          </a:p>
          <a:p>
            <a:r>
              <a:rPr lang="en-GB" dirty="0"/>
              <a:t>Ask groups to map out the above question as this will be the starting point behind their project. </a:t>
            </a:r>
          </a:p>
          <a:p>
            <a:endParaRPr lang="en-GB" dirty="0"/>
          </a:p>
        </p:txBody>
      </p:sp>
      <p:sp>
        <p:nvSpPr>
          <p:cNvPr id="4" name="Slide Number Placeholder 3"/>
          <p:cNvSpPr>
            <a:spLocks noGrp="1"/>
          </p:cNvSpPr>
          <p:nvPr>
            <p:ph type="sldNum" sz="quarter" idx="5"/>
          </p:nvPr>
        </p:nvSpPr>
        <p:spPr/>
        <p:txBody>
          <a:bodyPr/>
          <a:lstStyle/>
          <a:p>
            <a:fld id="{5E33EC84-D874-4722-ADA2-F7A155CEE26F}" type="slidenum">
              <a:rPr lang="en-GB" smtClean="0"/>
              <a:t>3</a:t>
            </a:fld>
            <a:endParaRPr lang="en-GB"/>
          </a:p>
        </p:txBody>
      </p:sp>
    </p:spTree>
    <p:extLst>
      <p:ext uri="{BB962C8B-B14F-4D97-AF65-F5344CB8AC3E}">
        <p14:creationId xmlns:p14="http://schemas.microsoft.com/office/powerpoint/2010/main" val="2450460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33EC84-D874-4722-ADA2-F7A155CEE26F}" type="slidenum">
              <a:rPr lang="en-GB" smtClean="0"/>
              <a:t>4</a:t>
            </a:fld>
            <a:endParaRPr lang="en-GB"/>
          </a:p>
        </p:txBody>
      </p:sp>
    </p:spTree>
    <p:extLst>
      <p:ext uri="{BB962C8B-B14F-4D97-AF65-F5344CB8AC3E}">
        <p14:creationId xmlns:p14="http://schemas.microsoft.com/office/powerpoint/2010/main" val="2499299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E56A85B-C4F9-4406-8720-1CB6D8A20E8A}"/>
              </a:ext>
            </a:extLst>
          </p:cNvPr>
          <p:cNvSpPr>
            <a:spLocks noGrp="1"/>
          </p:cNvSpPr>
          <p:nvPr>
            <p:ph type="body" idx="1"/>
          </p:nvPr>
        </p:nvSpPr>
        <p:spPr/>
        <p:txBody>
          <a:bodyPr/>
          <a:lstStyle/>
          <a:p>
            <a:r>
              <a:rPr lang="en-GB" b="1" dirty="0"/>
              <a:t>Teacher notes:</a:t>
            </a:r>
          </a:p>
          <a:p>
            <a:r>
              <a:rPr lang="en-GB" dirty="0"/>
              <a:t>Watch the video and ask them to add to their map any points they may think relevant from the video. </a:t>
            </a:r>
          </a:p>
          <a:p>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D8D3432-9BDB-400D-90D2-9C7AE42BB48F}"/>
              </a:ext>
            </a:extLst>
          </p:cNvPr>
          <p:cNvSpPr>
            <a:spLocks noGrp="1"/>
          </p:cNvSpPr>
          <p:nvPr>
            <p:ph type="body" idx="1"/>
          </p:nvPr>
        </p:nvSpPr>
        <p:spPr/>
        <p:txBody>
          <a:bodyPr/>
          <a:lstStyle/>
          <a:p>
            <a:r>
              <a:rPr lang="en-GB" b="1" dirty="0"/>
              <a:t>Teacher note</a:t>
            </a:r>
          </a:p>
          <a:p>
            <a:r>
              <a:rPr lang="en-GB" b="0" dirty="0"/>
              <a:t>Can you think of any others? </a:t>
            </a:r>
          </a:p>
          <a:p>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F3B554B-E918-43B8-8957-22A7785C8F15}"/>
              </a:ext>
            </a:extLst>
          </p:cNvPr>
          <p:cNvSpPr>
            <a:spLocks noGrp="1"/>
          </p:cNvSpPr>
          <p:nvPr>
            <p:ph type="body" idx="1"/>
          </p:nvPr>
        </p:nvSpPr>
        <p:spPr/>
        <p:txBody>
          <a:bodyPr/>
          <a:lstStyle/>
          <a:p>
            <a:r>
              <a:rPr lang="en-GB" b="1" dirty="0"/>
              <a:t>Teacher notes:</a:t>
            </a:r>
          </a:p>
          <a:p>
            <a:r>
              <a:rPr lang="en-GB" b="0" dirty="0"/>
              <a:t>Composites can be found in lots of different sectors</a:t>
            </a:r>
          </a:p>
          <a:p>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 </a:t>
            </a:r>
            <a:r>
              <a:rPr lang="en-GB" b="0" dirty="0"/>
              <a:t>What do the students think sustainability is? </a:t>
            </a:r>
            <a:endParaRPr lang="en-GB" b="1" dirty="0"/>
          </a:p>
        </p:txBody>
      </p:sp>
      <p:sp>
        <p:nvSpPr>
          <p:cNvPr id="4" name="Slide Number Placeholder 3"/>
          <p:cNvSpPr>
            <a:spLocks noGrp="1"/>
          </p:cNvSpPr>
          <p:nvPr>
            <p:ph type="sldNum" sz="quarter" idx="5"/>
          </p:nvPr>
        </p:nvSpPr>
        <p:spPr/>
        <p:txBody>
          <a:bodyPr/>
          <a:lstStyle/>
          <a:p>
            <a:fld id="{5E33EC84-D874-4722-ADA2-F7A155CEE26F}" type="slidenum">
              <a:rPr lang="en-GB" smtClean="0"/>
              <a:t>8</a:t>
            </a:fld>
            <a:endParaRPr lang="en-GB"/>
          </a:p>
        </p:txBody>
      </p:sp>
    </p:spTree>
    <p:extLst>
      <p:ext uri="{BB962C8B-B14F-4D97-AF65-F5344CB8AC3E}">
        <p14:creationId xmlns:p14="http://schemas.microsoft.com/office/powerpoint/2010/main" val="4115221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CA7CDD8-7EA5-4EAB-839C-55059C924889}"/>
              </a:ext>
            </a:extLst>
          </p:cNvPr>
          <p:cNvSpPr>
            <a:spLocks noGrp="1"/>
          </p:cNvSpPr>
          <p:nvPr>
            <p:ph type="body" idx="1"/>
          </p:nvPr>
        </p:nvSpPr>
        <p:spPr/>
        <p:txBody>
          <a:bodyPr/>
          <a:lstStyle/>
          <a:p>
            <a:r>
              <a:rPr lang="en-GB" b="1" dirty="0"/>
              <a:t>Teacher notes:</a:t>
            </a:r>
          </a:p>
          <a:p>
            <a:r>
              <a:rPr lang="en-GB" dirty="0"/>
              <a:t>What is innovation? </a:t>
            </a:r>
          </a:p>
          <a:p>
            <a:r>
              <a:rPr lang="en-GB" dirty="0"/>
              <a:t>An example of this would be taking something already available and making it better! </a:t>
            </a:r>
          </a:p>
          <a:p>
            <a:r>
              <a:rPr lang="en-GB" dirty="0"/>
              <a:t>Insulin injections are needed for people who have diabetes. You have to test the blood periodically to know how much insulin you need (this is done via a punch needle). What if you didn’t need to take your blood and you could wear a patch on your arm that tested you without the need to penetrate your skin? What if it then sent the results to your phone? What if the phone could send you notifications of when you need an injection?</a:t>
            </a:r>
          </a:p>
          <a:p>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27.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27.sv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35.svg"/><Relationship Id="rId4" Type="http://schemas.openxmlformats.org/officeDocument/2006/relationships/image" Target="../media/image3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27.svg"/><Relationship Id="rId2" Type="http://schemas.openxmlformats.org/officeDocument/2006/relationships/image" Target="../media/image36.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svg"/><Relationship Id="rId7" Type="http://schemas.openxmlformats.org/officeDocument/2006/relationships/image" Target="../media/image39.sv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27.svg"/><Relationship Id="rId10" Type="http://schemas.openxmlformats.org/officeDocument/2006/relationships/image" Target="../media/image42.png"/><Relationship Id="rId4" Type="http://schemas.openxmlformats.org/officeDocument/2006/relationships/image" Target="../media/image26.png"/><Relationship Id="rId9" Type="http://schemas.openxmlformats.org/officeDocument/2006/relationships/image" Target="../media/image41.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27.sv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7.sv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46.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9.svg"/><Relationship Id="rId7" Type="http://schemas.openxmlformats.org/officeDocument/2006/relationships/image" Target="../media/image49.svg"/><Relationship Id="rId2" Type="http://schemas.openxmlformats.org/officeDocument/2006/relationships/image" Target="../media/image18.png"/><Relationship Id="rId1" Type="http://schemas.openxmlformats.org/officeDocument/2006/relationships/slideMaster" Target="../slideMasters/slideMaster5.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9.svg"/><Relationship Id="rId10" Type="http://schemas.openxmlformats.org/officeDocument/2006/relationships/image" Target="../media/image52.png"/><Relationship Id="rId4" Type="http://schemas.openxmlformats.org/officeDocument/2006/relationships/image" Target="../media/image8.png"/><Relationship Id="rId9" Type="http://schemas.openxmlformats.org/officeDocument/2006/relationships/image" Target="../media/image51.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9.svg"/><Relationship Id="rId2" Type="http://schemas.openxmlformats.org/officeDocument/2006/relationships/image" Target="../media/image18.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55.svg"/><Relationship Id="rId4" Type="http://schemas.openxmlformats.org/officeDocument/2006/relationships/image" Target="../media/image5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9.sv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svg"/><Relationship Id="rId7" Type="http://schemas.openxmlformats.org/officeDocument/2006/relationships/image" Target="../media/image9.svg"/><Relationship Id="rId2" Type="http://schemas.openxmlformats.org/officeDocument/2006/relationships/image" Target="../media/image18.png"/><Relationship Id="rId1" Type="http://schemas.openxmlformats.org/officeDocument/2006/relationships/slideMaster" Target="../slideMasters/slideMaster5.xml"/><Relationship Id="rId6" Type="http://schemas.openxmlformats.org/officeDocument/2006/relationships/image" Target="../media/image8.png"/><Relationship Id="rId11" Type="http://schemas.openxmlformats.org/officeDocument/2006/relationships/image" Target="../media/image25.svg"/><Relationship Id="rId5" Type="http://schemas.openxmlformats.org/officeDocument/2006/relationships/image" Target="../media/image21.sv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886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with Captions">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88CA80A-1689-4C13-BF19-936AEDE7234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p:ph type="title"/>
          </p:nvPr>
        </p:nvSpPr>
        <p:spPr>
          <a:xfrm>
            <a:off x="666750" y="571500"/>
            <a:ext cx="10858500" cy="476250"/>
          </a:xfrm>
        </p:spPr>
        <p:txBody>
          <a:bodyPr/>
          <a:lstStyle>
            <a:lvl1pPr>
              <a:lnSpc>
                <a:spcPct val="100000"/>
              </a:lnSpc>
              <a:defRPr sz="3000">
                <a:latin typeface="+mj-lt"/>
              </a:defRPr>
            </a:lvl1pPr>
          </a:lstStyle>
          <a:p>
            <a:endParaRPr lang="en-GB" dirty="0"/>
          </a:p>
        </p:txBody>
      </p:sp>
      <p:sp>
        <p:nvSpPr>
          <p:cNvPr id="13" name="Content Placeholder 12">
            <a:extLst>
              <a:ext uri="{FF2B5EF4-FFF2-40B4-BE49-F238E27FC236}">
                <a16:creationId xmlns:a16="http://schemas.microsoft.com/office/drawing/2014/main" id="{B5E93BE8-DC6E-404A-8F7E-0AC62ECDBE55}"/>
              </a:ext>
            </a:extLst>
          </p:cNvPr>
          <p:cNvSpPr>
            <a:spLocks noGrp="1"/>
          </p:cNvSpPr>
          <p:nvPr>
            <p:ph sz="quarter" idx="13"/>
          </p:nvPr>
        </p:nvSpPr>
        <p:spPr>
          <a:xfrm>
            <a:off x="666750" y="1524000"/>
            <a:ext cx="5238750" cy="3340079"/>
          </a:xfrm>
        </p:spPr>
        <p:txBody>
          <a:bodyPr/>
          <a:lstStyle>
            <a:lvl1pPr marL="0" indent="0">
              <a:lnSpc>
                <a:spcPct val="122000"/>
              </a:lnSpc>
              <a:buNone/>
              <a:defRPr sz="15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19" name="Content Placeholder 12">
            <a:extLst>
              <a:ext uri="{FF2B5EF4-FFF2-40B4-BE49-F238E27FC236}">
                <a16:creationId xmlns:a16="http://schemas.microsoft.com/office/drawing/2014/main" id="{B9A6E8B2-EAB5-49C1-B699-8DCE23C336FD}"/>
              </a:ext>
            </a:extLst>
          </p:cNvPr>
          <p:cNvSpPr>
            <a:spLocks noGrp="1"/>
          </p:cNvSpPr>
          <p:nvPr>
            <p:ph sz="quarter" idx="14"/>
          </p:nvPr>
        </p:nvSpPr>
        <p:spPr>
          <a:xfrm>
            <a:off x="6286500" y="1524000"/>
            <a:ext cx="5238750" cy="3340079"/>
          </a:xfrm>
        </p:spPr>
        <p:txBody>
          <a:bodyPr/>
          <a:lstStyle>
            <a:lvl1pPr marL="0" indent="0">
              <a:lnSpc>
                <a:spcPct val="122000"/>
              </a:lnSpc>
              <a:buNone/>
              <a:defRPr sz="15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10" name="Text Placeholder 2">
            <a:extLst>
              <a:ext uri="{FF2B5EF4-FFF2-40B4-BE49-F238E27FC236}">
                <a16:creationId xmlns:a16="http://schemas.microsoft.com/office/drawing/2014/main" id="{A62AAE6C-977D-476A-A18E-2B68B4FB0EE4}"/>
              </a:ext>
            </a:extLst>
          </p:cNvPr>
          <p:cNvSpPr>
            <a:spLocks noGrp="1"/>
          </p:cNvSpPr>
          <p:nvPr>
            <p:ph type="body" sz="quarter" idx="17" hasCustomPrompt="1"/>
          </p:nvPr>
        </p:nvSpPr>
        <p:spPr>
          <a:xfrm>
            <a:off x="666750" y="5143500"/>
            <a:ext cx="3429000" cy="571500"/>
          </a:xfrm>
          <a:ln>
            <a:noFill/>
          </a:ln>
        </p:spPr>
        <p:txBody>
          <a:bodyPr/>
          <a:lstStyle>
            <a:lvl1pPr marL="0" marR="0" indent="0" algn="l" defTabSz="914400" rtl="0" eaLnBrk="1" fontAlgn="auto" latinLnBrk="0" hangingPunct="1">
              <a:lnSpc>
                <a:spcPct val="122000"/>
              </a:lnSpc>
              <a:spcBef>
                <a:spcPts val="1800"/>
              </a:spcBef>
              <a:spcAft>
                <a:spcPts val="0"/>
              </a:spcAft>
              <a:buClrTx/>
              <a:buSzTx/>
              <a:buFont typeface="Arial" panose="020B0604020202020204" pitchFamily="34" charset="0"/>
              <a:buNone/>
              <a:tabLst/>
              <a:defRPr sz="1000">
                <a:solidFill>
                  <a:schemeClr val="bg2">
                    <a:lumMod val="50000"/>
                  </a:schemeClr>
                </a:solidFill>
              </a:defRPr>
            </a:lvl1pPr>
            <a:lvl2pPr marL="182563" indent="0">
              <a:buNone/>
              <a:defRPr/>
            </a:lvl2pPr>
          </a:lstStyle>
          <a:p>
            <a:pPr marL="0" marR="0" lvl="0" indent="0" algn="l" defTabSz="914400" rtl="0" eaLnBrk="1" fontAlgn="auto" latinLnBrk="0" hangingPunct="1">
              <a:lnSpc>
                <a:spcPct val="122000"/>
              </a:lnSpc>
              <a:spcBef>
                <a:spcPts val="1800"/>
              </a:spcBef>
              <a:spcAft>
                <a:spcPts val="0"/>
              </a:spcAft>
              <a:buClrTx/>
              <a:buSzTx/>
              <a:buFont typeface="Arial" panose="020B0604020202020204" pitchFamily="34" charset="0"/>
              <a:buNone/>
              <a:tabLst/>
              <a:defRPr/>
            </a:pPr>
            <a:r>
              <a:rPr lang="en-US" dirty="0"/>
              <a:t>Click to add caption</a:t>
            </a:r>
          </a:p>
        </p:txBody>
      </p:sp>
      <p:sp>
        <p:nvSpPr>
          <p:cNvPr id="12" name="Text Placeholder 5">
            <a:extLst>
              <a:ext uri="{FF2B5EF4-FFF2-40B4-BE49-F238E27FC236}">
                <a16:creationId xmlns:a16="http://schemas.microsoft.com/office/drawing/2014/main" id="{CB6FACA0-0855-4FF4-9D8F-5E15B1C992C5}"/>
              </a:ext>
            </a:extLst>
          </p:cNvPr>
          <p:cNvSpPr>
            <a:spLocks noGrp="1"/>
          </p:cNvSpPr>
          <p:nvPr>
            <p:ph type="body" sz="quarter" idx="18" hasCustomPrompt="1"/>
          </p:nvPr>
        </p:nvSpPr>
        <p:spPr>
          <a:xfrm>
            <a:off x="666750" y="5077875"/>
            <a:ext cx="1548000" cy="18000"/>
          </a:xfrm>
          <a:solidFill>
            <a:schemeClr val="accent1"/>
          </a:solidFill>
        </p:spPr>
        <p:txBody>
          <a:bodyPr/>
          <a:lstStyle>
            <a:lvl1pPr>
              <a:defRPr sz="100"/>
            </a:lvl1pPr>
          </a:lstStyle>
          <a:p>
            <a:pPr lvl="0"/>
            <a:r>
              <a:rPr lang="en-GB" dirty="0"/>
              <a:t> </a:t>
            </a:r>
          </a:p>
        </p:txBody>
      </p:sp>
      <p:sp>
        <p:nvSpPr>
          <p:cNvPr id="14" name="Text Placeholder 2">
            <a:extLst>
              <a:ext uri="{FF2B5EF4-FFF2-40B4-BE49-F238E27FC236}">
                <a16:creationId xmlns:a16="http://schemas.microsoft.com/office/drawing/2014/main" id="{68D3FD51-6B69-451A-A14E-0BC849D29D31}"/>
              </a:ext>
            </a:extLst>
          </p:cNvPr>
          <p:cNvSpPr>
            <a:spLocks noGrp="1"/>
          </p:cNvSpPr>
          <p:nvPr>
            <p:ph type="body" sz="quarter" idx="19" hasCustomPrompt="1"/>
          </p:nvPr>
        </p:nvSpPr>
        <p:spPr>
          <a:xfrm>
            <a:off x="6286500" y="5143500"/>
            <a:ext cx="3429000" cy="571500"/>
          </a:xfrm>
          <a:ln>
            <a:noFill/>
          </a:ln>
        </p:spPr>
        <p:txBody>
          <a:bodyPr/>
          <a:lstStyle>
            <a:lvl1pPr marL="0" marR="0" indent="0" algn="l" defTabSz="914400" rtl="0" eaLnBrk="1" fontAlgn="auto" latinLnBrk="0" hangingPunct="1">
              <a:lnSpc>
                <a:spcPct val="122000"/>
              </a:lnSpc>
              <a:spcBef>
                <a:spcPts val="1800"/>
              </a:spcBef>
              <a:spcAft>
                <a:spcPts val="0"/>
              </a:spcAft>
              <a:buClrTx/>
              <a:buSzTx/>
              <a:buFont typeface="Arial" panose="020B0604020202020204" pitchFamily="34" charset="0"/>
              <a:buNone/>
              <a:tabLst/>
              <a:defRPr sz="1000">
                <a:solidFill>
                  <a:schemeClr val="bg2">
                    <a:lumMod val="50000"/>
                  </a:schemeClr>
                </a:solidFill>
              </a:defRPr>
            </a:lvl1pPr>
            <a:lvl2pPr marL="182563" indent="0">
              <a:buNone/>
              <a:defRPr/>
            </a:lvl2pPr>
          </a:lstStyle>
          <a:p>
            <a:pPr marL="0" marR="0" lvl="0" indent="0" algn="l" defTabSz="914400" rtl="0" eaLnBrk="1" fontAlgn="auto" latinLnBrk="0" hangingPunct="1">
              <a:lnSpc>
                <a:spcPct val="122000"/>
              </a:lnSpc>
              <a:spcBef>
                <a:spcPts val="1800"/>
              </a:spcBef>
              <a:spcAft>
                <a:spcPts val="0"/>
              </a:spcAft>
              <a:buClrTx/>
              <a:buSzTx/>
              <a:buFont typeface="Arial" panose="020B0604020202020204" pitchFamily="34" charset="0"/>
              <a:buNone/>
              <a:tabLst/>
              <a:defRPr/>
            </a:pPr>
            <a:r>
              <a:rPr lang="en-US" dirty="0"/>
              <a:t>Click to add caption</a:t>
            </a:r>
          </a:p>
        </p:txBody>
      </p:sp>
      <p:sp>
        <p:nvSpPr>
          <p:cNvPr id="15" name="Text Placeholder 5">
            <a:extLst>
              <a:ext uri="{FF2B5EF4-FFF2-40B4-BE49-F238E27FC236}">
                <a16:creationId xmlns:a16="http://schemas.microsoft.com/office/drawing/2014/main" id="{3BCCE155-1F6C-45D8-B379-A46A82B5A3EC}"/>
              </a:ext>
            </a:extLst>
          </p:cNvPr>
          <p:cNvSpPr>
            <a:spLocks noGrp="1"/>
          </p:cNvSpPr>
          <p:nvPr>
            <p:ph type="body" sz="quarter" idx="20" hasCustomPrompt="1"/>
          </p:nvPr>
        </p:nvSpPr>
        <p:spPr>
          <a:xfrm>
            <a:off x="6286500" y="5077875"/>
            <a:ext cx="1548000" cy="18000"/>
          </a:xfrm>
          <a:solidFill>
            <a:schemeClr val="accent4"/>
          </a:solidFill>
        </p:spPr>
        <p:txBody>
          <a:bodyPr/>
          <a:lstStyle>
            <a:lvl1pPr>
              <a:defRPr sz="100"/>
            </a:lvl1pPr>
          </a:lstStyle>
          <a:p>
            <a:pPr lvl="0"/>
            <a:r>
              <a:rPr lang="en-GB" dirty="0"/>
              <a:t> </a:t>
            </a:r>
          </a:p>
        </p:txBody>
      </p:sp>
    </p:spTree>
    <p:extLst>
      <p:ext uri="{BB962C8B-B14F-4D97-AF65-F5344CB8AC3E}">
        <p14:creationId xmlns:p14="http://schemas.microsoft.com/office/powerpoint/2010/main" val="25443806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Grid Media">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88CA80A-1689-4C13-BF19-936AEDE7234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p:ph type="title"/>
          </p:nvPr>
        </p:nvSpPr>
        <p:spPr>
          <a:xfrm>
            <a:off x="666750" y="571500"/>
            <a:ext cx="10858500" cy="476250"/>
          </a:xfrm>
        </p:spPr>
        <p:txBody>
          <a:bodyPr/>
          <a:lstStyle>
            <a:lvl1pPr>
              <a:lnSpc>
                <a:spcPct val="100000"/>
              </a:lnSpc>
              <a:defRPr sz="3000">
                <a:latin typeface="+mj-lt"/>
              </a:defRPr>
            </a:lvl1pPr>
          </a:lstStyle>
          <a:p>
            <a:endParaRPr lang="en-GB" dirty="0"/>
          </a:p>
        </p:txBody>
      </p:sp>
      <p:sp>
        <p:nvSpPr>
          <p:cNvPr id="13" name="Content Placeholder 12">
            <a:extLst>
              <a:ext uri="{FF2B5EF4-FFF2-40B4-BE49-F238E27FC236}">
                <a16:creationId xmlns:a16="http://schemas.microsoft.com/office/drawing/2014/main" id="{B5E93BE8-DC6E-404A-8F7E-0AC62ECDBE55}"/>
              </a:ext>
            </a:extLst>
          </p:cNvPr>
          <p:cNvSpPr>
            <a:spLocks noGrp="1"/>
          </p:cNvSpPr>
          <p:nvPr>
            <p:ph sz="quarter" idx="13"/>
          </p:nvPr>
        </p:nvSpPr>
        <p:spPr>
          <a:xfrm>
            <a:off x="666750" y="1524000"/>
            <a:ext cx="5334000" cy="2000250"/>
          </a:xfrm>
        </p:spPr>
        <p:txBody>
          <a:bodyPr/>
          <a:lstStyle>
            <a:lvl1pPr marL="0" indent="0">
              <a:lnSpc>
                <a:spcPct val="122000"/>
              </a:lnSpc>
              <a:buNone/>
              <a:defRPr sz="15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19" name="Content Placeholder 12">
            <a:extLst>
              <a:ext uri="{FF2B5EF4-FFF2-40B4-BE49-F238E27FC236}">
                <a16:creationId xmlns:a16="http://schemas.microsoft.com/office/drawing/2014/main" id="{B9A6E8B2-EAB5-49C1-B699-8DCE23C336FD}"/>
              </a:ext>
            </a:extLst>
          </p:cNvPr>
          <p:cNvSpPr>
            <a:spLocks noGrp="1"/>
          </p:cNvSpPr>
          <p:nvPr>
            <p:ph sz="quarter" idx="14"/>
          </p:nvPr>
        </p:nvSpPr>
        <p:spPr>
          <a:xfrm>
            <a:off x="6191250" y="1524000"/>
            <a:ext cx="5334000" cy="2000250"/>
          </a:xfrm>
        </p:spPr>
        <p:txBody>
          <a:bodyPr/>
          <a:lstStyle>
            <a:lvl1pPr marL="0" indent="0">
              <a:lnSpc>
                <a:spcPct val="122000"/>
              </a:lnSpc>
              <a:buNone/>
              <a:defRPr sz="15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10" name="Content Placeholder 12">
            <a:extLst>
              <a:ext uri="{FF2B5EF4-FFF2-40B4-BE49-F238E27FC236}">
                <a16:creationId xmlns:a16="http://schemas.microsoft.com/office/drawing/2014/main" id="{2915265F-997A-4B51-A9DE-58E64464B6ED}"/>
              </a:ext>
            </a:extLst>
          </p:cNvPr>
          <p:cNvSpPr>
            <a:spLocks noGrp="1"/>
          </p:cNvSpPr>
          <p:nvPr>
            <p:ph sz="quarter" idx="15"/>
          </p:nvPr>
        </p:nvSpPr>
        <p:spPr>
          <a:xfrm>
            <a:off x="666750" y="3714750"/>
            <a:ext cx="5334000" cy="2000250"/>
          </a:xfrm>
        </p:spPr>
        <p:txBody>
          <a:bodyPr/>
          <a:lstStyle>
            <a:lvl1pPr marL="0" indent="0">
              <a:lnSpc>
                <a:spcPct val="122000"/>
              </a:lnSpc>
              <a:buNone/>
              <a:defRPr sz="15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2">
            <a:extLst>
              <a:ext uri="{FF2B5EF4-FFF2-40B4-BE49-F238E27FC236}">
                <a16:creationId xmlns:a16="http://schemas.microsoft.com/office/drawing/2014/main" id="{69745DFD-B988-4CB8-8B80-99F6EB6ED97D}"/>
              </a:ext>
            </a:extLst>
          </p:cNvPr>
          <p:cNvSpPr>
            <a:spLocks noGrp="1"/>
          </p:cNvSpPr>
          <p:nvPr>
            <p:ph sz="quarter" idx="16"/>
          </p:nvPr>
        </p:nvSpPr>
        <p:spPr>
          <a:xfrm>
            <a:off x="6191250" y="3714750"/>
            <a:ext cx="5334000" cy="2000250"/>
          </a:xfrm>
        </p:spPr>
        <p:txBody>
          <a:bodyPr/>
          <a:lstStyle>
            <a:lvl1pPr marL="0" indent="0">
              <a:lnSpc>
                <a:spcPct val="122000"/>
              </a:lnSpc>
              <a:buNone/>
              <a:defRPr sz="15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262940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66888682-8E06-42F1-AF10-8ECC8919760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p:ph type="title"/>
          </p:nvPr>
        </p:nvSpPr>
        <p:spPr>
          <a:xfrm>
            <a:off x="666750" y="571500"/>
            <a:ext cx="10858500" cy="476250"/>
          </a:xfrm>
        </p:spPr>
        <p:txBody>
          <a:bodyPr/>
          <a:lstStyle>
            <a:lvl1pPr>
              <a:lnSpc>
                <a:spcPct val="100000"/>
              </a:lnSpc>
              <a:defRPr sz="3000">
                <a:latin typeface="+mj-lt"/>
              </a:defRPr>
            </a:lvl1pPr>
          </a:lstStyle>
          <a:p>
            <a:endParaRPr lang="en-GB" dirty="0"/>
          </a:p>
        </p:txBody>
      </p:sp>
      <p:sp>
        <p:nvSpPr>
          <p:cNvPr id="13" name="Content Placeholder 12">
            <a:extLst>
              <a:ext uri="{FF2B5EF4-FFF2-40B4-BE49-F238E27FC236}">
                <a16:creationId xmlns:a16="http://schemas.microsoft.com/office/drawing/2014/main" id="{B5E93BE8-DC6E-404A-8F7E-0AC62ECDBE55}"/>
              </a:ext>
            </a:extLst>
          </p:cNvPr>
          <p:cNvSpPr>
            <a:spLocks noGrp="1"/>
          </p:cNvSpPr>
          <p:nvPr>
            <p:ph sz="quarter" idx="13"/>
          </p:nvPr>
        </p:nvSpPr>
        <p:spPr>
          <a:xfrm>
            <a:off x="666750" y="1524000"/>
            <a:ext cx="3365500" cy="4191000"/>
          </a:xfrm>
        </p:spPr>
        <p:txBody>
          <a:bodyPr/>
          <a:lstStyle>
            <a:lvl1pPr marL="0" indent="0">
              <a:lnSpc>
                <a:spcPct val="122000"/>
              </a:lnSpc>
              <a:buNone/>
              <a:defRPr sz="15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9" name="Content Placeholder 12">
            <a:extLst>
              <a:ext uri="{FF2B5EF4-FFF2-40B4-BE49-F238E27FC236}">
                <a16:creationId xmlns:a16="http://schemas.microsoft.com/office/drawing/2014/main" id="{B9A6E8B2-EAB5-49C1-B699-8DCE23C336FD}"/>
              </a:ext>
            </a:extLst>
          </p:cNvPr>
          <p:cNvSpPr>
            <a:spLocks noGrp="1"/>
          </p:cNvSpPr>
          <p:nvPr>
            <p:ph sz="quarter" idx="14"/>
          </p:nvPr>
        </p:nvSpPr>
        <p:spPr>
          <a:xfrm>
            <a:off x="4413250" y="1524000"/>
            <a:ext cx="3365500" cy="4191000"/>
          </a:xfrm>
        </p:spPr>
        <p:txBody>
          <a:bodyPr/>
          <a:lstStyle>
            <a:lvl1pPr marL="0" indent="0">
              <a:lnSpc>
                <a:spcPct val="122000"/>
              </a:lnSpc>
              <a:buNone/>
              <a:defRPr sz="15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20" name="Content Placeholder 12">
            <a:extLst>
              <a:ext uri="{FF2B5EF4-FFF2-40B4-BE49-F238E27FC236}">
                <a16:creationId xmlns:a16="http://schemas.microsoft.com/office/drawing/2014/main" id="{78DD9D3C-10F2-4900-943D-ECA43F0187A4}"/>
              </a:ext>
            </a:extLst>
          </p:cNvPr>
          <p:cNvSpPr>
            <a:spLocks noGrp="1"/>
          </p:cNvSpPr>
          <p:nvPr>
            <p:ph sz="quarter" idx="15"/>
          </p:nvPr>
        </p:nvSpPr>
        <p:spPr>
          <a:xfrm>
            <a:off x="8159750" y="1524000"/>
            <a:ext cx="3365500" cy="4191000"/>
          </a:xfrm>
        </p:spPr>
        <p:txBody>
          <a:bodyPr/>
          <a:lstStyle>
            <a:lvl1pPr marL="0" indent="0">
              <a:lnSpc>
                <a:spcPct val="122000"/>
              </a:lnSpc>
              <a:buNone/>
              <a:defRPr sz="15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199963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with Captions">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66888682-8E06-42F1-AF10-8ECC8919760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p:ph type="title"/>
          </p:nvPr>
        </p:nvSpPr>
        <p:spPr>
          <a:xfrm>
            <a:off x="666750" y="571500"/>
            <a:ext cx="10858500" cy="476250"/>
          </a:xfrm>
        </p:spPr>
        <p:txBody>
          <a:bodyPr/>
          <a:lstStyle>
            <a:lvl1pPr>
              <a:lnSpc>
                <a:spcPct val="100000"/>
              </a:lnSpc>
              <a:defRPr sz="3000">
                <a:latin typeface="+mj-lt"/>
              </a:defRPr>
            </a:lvl1pPr>
          </a:lstStyle>
          <a:p>
            <a:endParaRPr lang="en-GB" dirty="0"/>
          </a:p>
        </p:txBody>
      </p:sp>
      <p:sp>
        <p:nvSpPr>
          <p:cNvPr id="13" name="Content Placeholder 12">
            <a:extLst>
              <a:ext uri="{FF2B5EF4-FFF2-40B4-BE49-F238E27FC236}">
                <a16:creationId xmlns:a16="http://schemas.microsoft.com/office/drawing/2014/main" id="{B5E93BE8-DC6E-404A-8F7E-0AC62ECDBE55}"/>
              </a:ext>
            </a:extLst>
          </p:cNvPr>
          <p:cNvSpPr>
            <a:spLocks noGrp="1"/>
          </p:cNvSpPr>
          <p:nvPr>
            <p:ph sz="quarter" idx="13"/>
          </p:nvPr>
        </p:nvSpPr>
        <p:spPr>
          <a:xfrm>
            <a:off x="666750" y="1524000"/>
            <a:ext cx="3365500" cy="3333750"/>
          </a:xfrm>
        </p:spPr>
        <p:txBody>
          <a:bodyPr/>
          <a:lstStyle>
            <a:lvl1pPr marL="0" indent="0">
              <a:lnSpc>
                <a:spcPct val="122000"/>
              </a:lnSpc>
              <a:buNone/>
              <a:defRPr sz="15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9" name="Content Placeholder 12">
            <a:extLst>
              <a:ext uri="{FF2B5EF4-FFF2-40B4-BE49-F238E27FC236}">
                <a16:creationId xmlns:a16="http://schemas.microsoft.com/office/drawing/2014/main" id="{B9A6E8B2-EAB5-49C1-B699-8DCE23C336FD}"/>
              </a:ext>
            </a:extLst>
          </p:cNvPr>
          <p:cNvSpPr>
            <a:spLocks noGrp="1"/>
          </p:cNvSpPr>
          <p:nvPr>
            <p:ph sz="quarter" idx="14"/>
          </p:nvPr>
        </p:nvSpPr>
        <p:spPr>
          <a:xfrm>
            <a:off x="4413250" y="1524000"/>
            <a:ext cx="3365500" cy="3333750"/>
          </a:xfrm>
        </p:spPr>
        <p:txBody>
          <a:bodyPr/>
          <a:lstStyle>
            <a:lvl1pPr marL="0" indent="0">
              <a:lnSpc>
                <a:spcPct val="122000"/>
              </a:lnSpc>
              <a:buNone/>
              <a:defRPr sz="15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20" name="Content Placeholder 12">
            <a:extLst>
              <a:ext uri="{FF2B5EF4-FFF2-40B4-BE49-F238E27FC236}">
                <a16:creationId xmlns:a16="http://schemas.microsoft.com/office/drawing/2014/main" id="{78DD9D3C-10F2-4900-943D-ECA43F0187A4}"/>
              </a:ext>
            </a:extLst>
          </p:cNvPr>
          <p:cNvSpPr>
            <a:spLocks noGrp="1"/>
          </p:cNvSpPr>
          <p:nvPr>
            <p:ph sz="quarter" idx="15"/>
          </p:nvPr>
        </p:nvSpPr>
        <p:spPr>
          <a:xfrm>
            <a:off x="8159750" y="1524000"/>
            <a:ext cx="3365500" cy="3333750"/>
          </a:xfrm>
        </p:spPr>
        <p:txBody>
          <a:bodyPr/>
          <a:lstStyle>
            <a:lvl1pPr marL="0" indent="0">
              <a:lnSpc>
                <a:spcPct val="122000"/>
              </a:lnSpc>
              <a:buNone/>
              <a:defRPr sz="15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2">
            <a:extLst>
              <a:ext uri="{FF2B5EF4-FFF2-40B4-BE49-F238E27FC236}">
                <a16:creationId xmlns:a16="http://schemas.microsoft.com/office/drawing/2014/main" id="{EE146826-BE49-455F-AFC3-AAB916001917}"/>
              </a:ext>
            </a:extLst>
          </p:cNvPr>
          <p:cNvSpPr>
            <a:spLocks noGrp="1"/>
          </p:cNvSpPr>
          <p:nvPr>
            <p:ph type="body" sz="quarter" idx="17" hasCustomPrompt="1"/>
          </p:nvPr>
        </p:nvSpPr>
        <p:spPr>
          <a:xfrm>
            <a:off x="666751" y="5143500"/>
            <a:ext cx="2666999" cy="571500"/>
          </a:xfrm>
          <a:ln>
            <a:noFill/>
          </a:ln>
        </p:spPr>
        <p:txBody>
          <a:bodyPr/>
          <a:lstStyle>
            <a:lvl1pPr marL="0" marR="0" indent="0" algn="l" defTabSz="914400" rtl="0" eaLnBrk="1" fontAlgn="auto" latinLnBrk="0" hangingPunct="1">
              <a:lnSpc>
                <a:spcPct val="122000"/>
              </a:lnSpc>
              <a:spcBef>
                <a:spcPts val="1800"/>
              </a:spcBef>
              <a:spcAft>
                <a:spcPts val="0"/>
              </a:spcAft>
              <a:buClrTx/>
              <a:buSzTx/>
              <a:buFont typeface="Arial" panose="020B0604020202020204" pitchFamily="34" charset="0"/>
              <a:buNone/>
              <a:tabLst/>
              <a:defRPr sz="1000">
                <a:solidFill>
                  <a:schemeClr val="bg2">
                    <a:lumMod val="50000"/>
                  </a:schemeClr>
                </a:solidFill>
              </a:defRPr>
            </a:lvl1pPr>
            <a:lvl2pPr marL="182563" indent="0">
              <a:buNone/>
              <a:defRPr/>
            </a:lvl2pPr>
          </a:lstStyle>
          <a:p>
            <a:pPr marL="0" marR="0" lvl="0" indent="0" algn="l" defTabSz="914400" rtl="0" eaLnBrk="1" fontAlgn="auto" latinLnBrk="0" hangingPunct="1">
              <a:lnSpc>
                <a:spcPct val="122000"/>
              </a:lnSpc>
              <a:spcBef>
                <a:spcPts val="1800"/>
              </a:spcBef>
              <a:spcAft>
                <a:spcPts val="0"/>
              </a:spcAft>
              <a:buClrTx/>
              <a:buSzTx/>
              <a:buFont typeface="Arial" panose="020B0604020202020204" pitchFamily="34" charset="0"/>
              <a:buNone/>
              <a:tabLst/>
              <a:defRPr/>
            </a:pPr>
            <a:r>
              <a:rPr lang="en-US" dirty="0"/>
              <a:t>Click to add caption</a:t>
            </a:r>
          </a:p>
        </p:txBody>
      </p:sp>
      <p:sp>
        <p:nvSpPr>
          <p:cNvPr id="14" name="Text Placeholder 5">
            <a:extLst>
              <a:ext uri="{FF2B5EF4-FFF2-40B4-BE49-F238E27FC236}">
                <a16:creationId xmlns:a16="http://schemas.microsoft.com/office/drawing/2014/main" id="{63D30A2D-B459-4316-AB6E-B112886AD70B}"/>
              </a:ext>
            </a:extLst>
          </p:cNvPr>
          <p:cNvSpPr>
            <a:spLocks noGrp="1"/>
          </p:cNvSpPr>
          <p:nvPr>
            <p:ph type="body" sz="quarter" idx="18" hasCustomPrompt="1"/>
          </p:nvPr>
        </p:nvSpPr>
        <p:spPr>
          <a:xfrm>
            <a:off x="666750" y="5077875"/>
            <a:ext cx="1548000" cy="18000"/>
          </a:xfrm>
          <a:solidFill>
            <a:schemeClr val="accent1"/>
          </a:solidFill>
        </p:spPr>
        <p:txBody>
          <a:bodyPr/>
          <a:lstStyle>
            <a:lvl1pPr>
              <a:defRPr sz="100"/>
            </a:lvl1pPr>
          </a:lstStyle>
          <a:p>
            <a:pPr lvl="0"/>
            <a:r>
              <a:rPr lang="en-GB" dirty="0"/>
              <a:t> </a:t>
            </a:r>
          </a:p>
        </p:txBody>
      </p:sp>
      <p:sp>
        <p:nvSpPr>
          <p:cNvPr id="16" name="Text Placeholder 2">
            <a:extLst>
              <a:ext uri="{FF2B5EF4-FFF2-40B4-BE49-F238E27FC236}">
                <a16:creationId xmlns:a16="http://schemas.microsoft.com/office/drawing/2014/main" id="{86D4E013-8052-4A17-AB9D-30812301AA53}"/>
              </a:ext>
            </a:extLst>
          </p:cNvPr>
          <p:cNvSpPr>
            <a:spLocks noGrp="1"/>
          </p:cNvSpPr>
          <p:nvPr>
            <p:ph type="body" sz="quarter" idx="19" hasCustomPrompt="1"/>
          </p:nvPr>
        </p:nvSpPr>
        <p:spPr>
          <a:xfrm>
            <a:off x="4413251" y="5143500"/>
            <a:ext cx="2666999" cy="571500"/>
          </a:xfrm>
          <a:ln>
            <a:noFill/>
          </a:ln>
        </p:spPr>
        <p:txBody>
          <a:bodyPr/>
          <a:lstStyle>
            <a:lvl1pPr marL="0" marR="0" indent="0" algn="l" defTabSz="914400" rtl="0" eaLnBrk="1" fontAlgn="auto" latinLnBrk="0" hangingPunct="1">
              <a:lnSpc>
                <a:spcPct val="122000"/>
              </a:lnSpc>
              <a:spcBef>
                <a:spcPts val="1800"/>
              </a:spcBef>
              <a:spcAft>
                <a:spcPts val="0"/>
              </a:spcAft>
              <a:buClrTx/>
              <a:buSzTx/>
              <a:buFont typeface="Arial" panose="020B0604020202020204" pitchFamily="34" charset="0"/>
              <a:buNone/>
              <a:tabLst/>
              <a:defRPr sz="1000">
                <a:solidFill>
                  <a:schemeClr val="bg2">
                    <a:lumMod val="50000"/>
                  </a:schemeClr>
                </a:solidFill>
              </a:defRPr>
            </a:lvl1pPr>
            <a:lvl2pPr marL="182563" indent="0">
              <a:buNone/>
              <a:defRPr/>
            </a:lvl2pPr>
          </a:lstStyle>
          <a:p>
            <a:pPr marL="0" marR="0" lvl="0" indent="0" algn="l" defTabSz="914400" rtl="0" eaLnBrk="1" fontAlgn="auto" latinLnBrk="0" hangingPunct="1">
              <a:lnSpc>
                <a:spcPct val="122000"/>
              </a:lnSpc>
              <a:spcBef>
                <a:spcPts val="1800"/>
              </a:spcBef>
              <a:spcAft>
                <a:spcPts val="0"/>
              </a:spcAft>
              <a:buClrTx/>
              <a:buSzTx/>
              <a:buFont typeface="Arial" panose="020B0604020202020204" pitchFamily="34" charset="0"/>
              <a:buNone/>
              <a:tabLst/>
              <a:defRPr/>
            </a:pPr>
            <a:r>
              <a:rPr lang="en-US" dirty="0"/>
              <a:t>Click to add caption</a:t>
            </a:r>
          </a:p>
        </p:txBody>
      </p:sp>
      <p:sp>
        <p:nvSpPr>
          <p:cNvPr id="21" name="Text Placeholder 5">
            <a:extLst>
              <a:ext uri="{FF2B5EF4-FFF2-40B4-BE49-F238E27FC236}">
                <a16:creationId xmlns:a16="http://schemas.microsoft.com/office/drawing/2014/main" id="{DA178A7D-F265-412D-A84F-1CBBA218D8D3}"/>
              </a:ext>
            </a:extLst>
          </p:cNvPr>
          <p:cNvSpPr>
            <a:spLocks noGrp="1"/>
          </p:cNvSpPr>
          <p:nvPr>
            <p:ph type="body" sz="quarter" idx="20" hasCustomPrompt="1"/>
          </p:nvPr>
        </p:nvSpPr>
        <p:spPr>
          <a:xfrm>
            <a:off x="4413250" y="5077875"/>
            <a:ext cx="1548000" cy="18000"/>
          </a:xfrm>
          <a:solidFill>
            <a:schemeClr val="accent4"/>
          </a:solidFill>
        </p:spPr>
        <p:txBody>
          <a:bodyPr/>
          <a:lstStyle>
            <a:lvl1pPr>
              <a:defRPr sz="100"/>
            </a:lvl1pPr>
          </a:lstStyle>
          <a:p>
            <a:pPr lvl="0"/>
            <a:r>
              <a:rPr lang="en-GB" dirty="0"/>
              <a:t> </a:t>
            </a:r>
          </a:p>
        </p:txBody>
      </p:sp>
      <p:sp>
        <p:nvSpPr>
          <p:cNvPr id="22" name="Text Placeholder 2">
            <a:extLst>
              <a:ext uri="{FF2B5EF4-FFF2-40B4-BE49-F238E27FC236}">
                <a16:creationId xmlns:a16="http://schemas.microsoft.com/office/drawing/2014/main" id="{B32B66D0-EE41-4D75-B4EE-B079569B0B9D}"/>
              </a:ext>
            </a:extLst>
          </p:cNvPr>
          <p:cNvSpPr>
            <a:spLocks noGrp="1"/>
          </p:cNvSpPr>
          <p:nvPr>
            <p:ph type="body" sz="quarter" idx="21" hasCustomPrompt="1"/>
          </p:nvPr>
        </p:nvSpPr>
        <p:spPr>
          <a:xfrm>
            <a:off x="8159751" y="5143500"/>
            <a:ext cx="2666999" cy="571500"/>
          </a:xfrm>
          <a:ln>
            <a:noFill/>
          </a:ln>
        </p:spPr>
        <p:txBody>
          <a:bodyPr/>
          <a:lstStyle>
            <a:lvl1pPr marL="0" marR="0" indent="0" algn="l" defTabSz="914400" rtl="0" eaLnBrk="1" fontAlgn="auto" latinLnBrk="0" hangingPunct="1">
              <a:lnSpc>
                <a:spcPct val="122000"/>
              </a:lnSpc>
              <a:spcBef>
                <a:spcPts val="1800"/>
              </a:spcBef>
              <a:spcAft>
                <a:spcPts val="0"/>
              </a:spcAft>
              <a:buClrTx/>
              <a:buSzTx/>
              <a:buFont typeface="Arial" panose="020B0604020202020204" pitchFamily="34" charset="0"/>
              <a:buNone/>
              <a:tabLst/>
              <a:defRPr sz="1000">
                <a:solidFill>
                  <a:schemeClr val="bg2">
                    <a:lumMod val="50000"/>
                  </a:schemeClr>
                </a:solidFill>
              </a:defRPr>
            </a:lvl1pPr>
            <a:lvl2pPr marL="182563" indent="0">
              <a:buNone/>
              <a:defRPr/>
            </a:lvl2pPr>
          </a:lstStyle>
          <a:p>
            <a:pPr marL="0" marR="0" lvl="0" indent="0" algn="l" defTabSz="914400" rtl="0" eaLnBrk="1" fontAlgn="auto" latinLnBrk="0" hangingPunct="1">
              <a:lnSpc>
                <a:spcPct val="122000"/>
              </a:lnSpc>
              <a:spcBef>
                <a:spcPts val="1800"/>
              </a:spcBef>
              <a:spcAft>
                <a:spcPts val="0"/>
              </a:spcAft>
              <a:buClrTx/>
              <a:buSzTx/>
              <a:buFont typeface="Arial" panose="020B0604020202020204" pitchFamily="34" charset="0"/>
              <a:buNone/>
              <a:tabLst/>
              <a:defRPr/>
            </a:pPr>
            <a:r>
              <a:rPr lang="en-US" dirty="0"/>
              <a:t>Click to add caption</a:t>
            </a:r>
          </a:p>
        </p:txBody>
      </p:sp>
      <p:sp>
        <p:nvSpPr>
          <p:cNvPr id="23" name="Text Placeholder 5">
            <a:extLst>
              <a:ext uri="{FF2B5EF4-FFF2-40B4-BE49-F238E27FC236}">
                <a16:creationId xmlns:a16="http://schemas.microsoft.com/office/drawing/2014/main" id="{66CAF431-F349-492C-A146-EA3AB70772E5}"/>
              </a:ext>
            </a:extLst>
          </p:cNvPr>
          <p:cNvSpPr>
            <a:spLocks noGrp="1"/>
          </p:cNvSpPr>
          <p:nvPr>
            <p:ph type="body" sz="quarter" idx="22" hasCustomPrompt="1"/>
          </p:nvPr>
        </p:nvSpPr>
        <p:spPr>
          <a:xfrm>
            <a:off x="8159750" y="5077875"/>
            <a:ext cx="1548000" cy="18000"/>
          </a:xfrm>
          <a:solidFill>
            <a:schemeClr val="accent3"/>
          </a:solidFill>
        </p:spPr>
        <p:txBody>
          <a:bodyPr/>
          <a:lstStyle>
            <a:lvl1pPr>
              <a:defRPr sz="100"/>
            </a:lvl1pPr>
          </a:lstStyle>
          <a:p>
            <a:pPr lvl="0"/>
            <a:r>
              <a:rPr lang="en-GB" dirty="0"/>
              <a:t> </a:t>
            </a:r>
          </a:p>
        </p:txBody>
      </p:sp>
    </p:spTree>
    <p:extLst>
      <p:ext uri="{BB962C8B-B14F-4D97-AF65-F5344CB8AC3E}">
        <p14:creationId xmlns:p14="http://schemas.microsoft.com/office/powerpoint/2010/main" val="32865202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 with Focus Content">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66888682-8E06-42F1-AF10-8ECC8919760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p:ph type="title"/>
          </p:nvPr>
        </p:nvSpPr>
        <p:spPr>
          <a:xfrm>
            <a:off x="666750" y="571500"/>
            <a:ext cx="10858500" cy="476250"/>
          </a:xfrm>
        </p:spPr>
        <p:txBody>
          <a:bodyPr/>
          <a:lstStyle>
            <a:lvl1pPr>
              <a:lnSpc>
                <a:spcPct val="100000"/>
              </a:lnSpc>
              <a:defRPr sz="3000">
                <a:latin typeface="+mj-lt"/>
              </a:defRPr>
            </a:lvl1pPr>
          </a:lstStyle>
          <a:p>
            <a:endParaRPr lang="en-GB" dirty="0"/>
          </a:p>
        </p:txBody>
      </p:sp>
      <p:sp>
        <p:nvSpPr>
          <p:cNvPr id="13" name="Content Placeholder 12">
            <a:extLst>
              <a:ext uri="{FF2B5EF4-FFF2-40B4-BE49-F238E27FC236}">
                <a16:creationId xmlns:a16="http://schemas.microsoft.com/office/drawing/2014/main" id="{B5E93BE8-DC6E-404A-8F7E-0AC62ECDBE55}"/>
              </a:ext>
            </a:extLst>
          </p:cNvPr>
          <p:cNvSpPr>
            <a:spLocks noGrp="1"/>
          </p:cNvSpPr>
          <p:nvPr>
            <p:ph sz="quarter" idx="13"/>
          </p:nvPr>
        </p:nvSpPr>
        <p:spPr>
          <a:xfrm>
            <a:off x="666750" y="1524000"/>
            <a:ext cx="2476500" cy="4191000"/>
          </a:xfrm>
        </p:spPr>
        <p:txBody>
          <a:bodyPr/>
          <a:lstStyle>
            <a:lvl1pPr marL="0" indent="0">
              <a:lnSpc>
                <a:spcPct val="122000"/>
              </a:lnSpc>
              <a:buNone/>
              <a:defRPr sz="15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9" name="Content Placeholder 12">
            <a:extLst>
              <a:ext uri="{FF2B5EF4-FFF2-40B4-BE49-F238E27FC236}">
                <a16:creationId xmlns:a16="http://schemas.microsoft.com/office/drawing/2014/main" id="{B9A6E8B2-EAB5-49C1-B699-8DCE23C336FD}"/>
              </a:ext>
            </a:extLst>
          </p:cNvPr>
          <p:cNvSpPr>
            <a:spLocks noGrp="1"/>
          </p:cNvSpPr>
          <p:nvPr>
            <p:ph sz="quarter" idx="14"/>
          </p:nvPr>
        </p:nvSpPr>
        <p:spPr>
          <a:xfrm>
            <a:off x="3429000" y="1524000"/>
            <a:ext cx="5334000" cy="4191000"/>
          </a:xfrm>
        </p:spPr>
        <p:txBody>
          <a:bodyPr/>
          <a:lstStyle>
            <a:lvl1pPr marL="0" indent="0">
              <a:lnSpc>
                <a:spcPct val="122000"/>
              </a:lnSpc>
              <a:buNone/>
              <a:defRPr sz="15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20" name="Content Placeholder 12">
            <a:extLst>
              <a:ext uri="{FF2B5EF4-FFF2-40B4-BE49-F238E27FC236}">
                <a16:creationId xmlns:a16="http://schemas.microsoft.com/office/drawing/2014/main" id="{78DD9D3C-10F2-4900-943D-ECA43F0187A4}"/>
              </a:ext>
            </a:extLst>
          </p:cNvPr>
          <p:cNvSpPr>
            <a:spLocks noGrp="1"/>
          </p:cNvSpPr>
          <p:nvPr>
            <p:ph sz="quarter" idx="15"/>
          </p:nvPr>
        </p:nvSpPr>
        <p:spPr>
          <a:xfrm>
            <a:off x="9048750" y="1524000"/>
            <a:ext cx="2476500" cy="4191000"/>
          </a:xfrm>
        </p:spPr>
        <p:txBody>
          <a:bodyPr/>
          <a:lstStyle>
            <a:lvl1pPr marL="0" indent="0">
              <a:lnSpc>
                <a:spcPct val="122000"/>
              </a:lnSpc>
              <a:buNone/>
              <a:defRPr sz="15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127320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rizontal List (Connected)">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47FC1F35-A516-4444-A0A9-6D066757B71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1941720"/>
            <a:ext cx="12192000" cy="1371600"/>
          </a:xfrm>
          <a:prstGeom prst="rect">
            <a:avLst/>
          </a:prstGeom>
        </p:spPr>
      </p:pic>
      <p:pic>
        <p:nvPicPr>
          <p:cNvPr id="7" name="Graphic 6">
            <a:extLst>
              <a:ext uri="{FF2B5EF4-FFF2-40B4-BE49-F238E27FC236}">
                <a16:creationId xmlns:a16="http://schemas.microsoft.com/office/drawing/2014/main" id="{D392F8B5-69AA-4218-A8D1-EA00C98893C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880225" y="1723877"/>
            <a:ext cx="2140453" cy="1260208"/>
          </a:xfrm>
          <a:prstGeom prst="rect">
            <a:avLst/>
          </a:prstGeom>
        </p:spPr>
      </p:pic>
      <p:pic>
        <p:nvPicPr>
          <p:cNvPr id="11" name="Graphic 10">
            <a:extLst>
              <a:ext uri="{FF2B5EF4-FFF2-40B4-BE49-F238E27FC236}">
                <a16:creationId xmlns:a16="http://schemas.microsoft.com/office/drawing/2014/main" id="{8AC3CDAE-3E39-447D-BED5-04A4D535804C}"/>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129073" y="2254484"/>
            <a:ext cx="2172115" cy="1247541"/>
          </a:xfrm>
          <a:prstGeom prst="rect">
            <a:avLst/>
          </a:prstGeom>
        </p:spPr>
      </p:pic>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303795" y="6131141"/>
            <a:ext cx="631602" cy="465438"/>
          </a:xfrm>
          <a:prstGeom prst="rect">
            <a:avLst/>
          </a:prstGeom>
        </p:spPr>
      </p:pic>
      <p:sp>
        <p:nvSpPr>
          <p:cNvPr id="14" name="Text Placeholder 5">
            <a:extLst>
              <a:ext uri="{FF2B5EF4-FFF2-40B4-BE49-F238E27FC236}">
                <a16:creationId xmlns:a16="http://schemas.microsoft.com/office/drawing/2014/main" id="{F5F43779-09FD-4655-9DED-3D8D9A9275A2}"/>
              </a:ext>
            </a:extLst>
          </p:cNvPr>
          <p:cNvSpPr>
            <a:spLocks noGrp="1"/>
          </p:cNvSpPr>
          <p:nvPr>
            <p:ph type="body" sz="quarter" idx="10"/>
          </p:nvPr>
        </p:nvSpPr>
        <p:spPr>
          <a:xfrm>
            <a:off x="1021492" y="3720171"/>
            <a:ext cx="2788508" cy="773907"/>
          </a:xfrm>
        </p:spPr>
        <p:txBody>
          <a:bodyPr anchor="b"/>
          <a:lstStyle>
            <a:lvl1pPr algn="ctr">
              <a:lnSpc>
                <a:spcPct val="118000"/>
              </a:lnSpc>
              <a:spcBef>
                <a:spcPts val="0"/>
              </a:spcBef>
              <a:defRPr sz="1900" b="1">
                <a:solidFill>
                  <a:schemeClr val="bg1"/>
                </a:solidFill>
                <a:latin typeface="+mj-lt"/>
              </a:defRPr>
            </a:lvl1pPr>
            <a:lvl2pPr marL="182563" indent="0">
              <a:buNone/>
              <a:defRPr/>
            </a:lvl2pPr>
          </a:lstStyle>
          <a:p>
            <a:pPr lvl="0"/>
            <a:endParaRPr lang="en-US" dirty="0"/>
          </a:p>
        </p:txBody>
      </p:sp>
      <p:sp>
        <p:nvSpPr>
          <p:cNvPr id="15" name="Text Placeholder 5">
            <a:extLst>
              <a:ext uri="{FF2B5EF4-FFF2-40B4-BE49-F238E27FC236}">
                <a16:creationId xmlns:a16="http://schemas.microsoft.com/office/drawing/2014/main" id="{8FE4AB58-F7EE-4F38-8579-C15367667E4D}"/>
              </a:ext>
            </a:extLst>
          </p:cNvPr>
          <p:cNvSpPr>
            <a:spLocks noGrp="1"/>
          </p:cNvSpPr>
          <p:nvPr>
            <p:ph type="body" sz="quarter" idx="11"/>
          </p:nvPr>
        </p:nvSpPr>
        <p:spPr>
          <a:xfrm>
            <a:off x="1021492" y="4643649"/>
            <a:ext cx="2788508" cy="847725"/>
          </a:xfrm>
        </p:spPr>
        <p:txBody>
          <a:bodyPr/>
          <a:lstStyle>
            <a:lvl1pPr algn="ctr">
              <a:lnSpc>
                <a:spcPct val="122000"/>
              </a:lnSpc>
              <a:spcBef>
                <a:spcPts val="1200"/>
              </a:spcBef>
              <a:defRPr sz="1500" b="0">
                <a:solidFill>
                  <a:schemeClr val="tx2"/>
                </a:solidFill>
              </a:defRPr>
            </a:lvl1pPr>
            <a:lvl2pPr marL="182563" indent="0">
              <a:buNone/>
              <a:defRPr/>
            </a:lvl2pPr>
          </a:lstStyle>
          <a:p>
            <a:pPr lvl="0"/>
            <a:endParaRPr lang="en-US" dirty="0"/>
          </a:p>
        </p:txBody>
      </p:sp>
      <p:sp>
        <p:nvSpPr>
          <p:cNvPr id="20" name="Text Placeholder 5">
            <a:extLst>
              <a:ext uri="{FF2B5EF4-FFF2-40B4-BE49-F238E27FC236}">
                <a16:creationId xmlns:a16="http://schemas.microsoft.com/office/drawing/2014/main" id="{652486ED-3ECE-4A9D-9FCB-FD70D5F4DDE9}"/>
              </a:ext>
            </a:extLst>
          </p:cNvPr>
          <p:cNvSpPr>
            <a:spLocks noGrp="1"/>
          </p:cNvSpPr>
          <p:nvPr>
            <p:ph type="body" sz="quarter" idx="16"/>
          </p:nvPr>
        </p:nvSpPr>
        <p:spPr>
          <a:xfrm>
            <a:off x="4701746" y="3720171"/>
            <a:ext cx="2788508" cy="773907"/>
          </a:xfrm>
        </p:spPr>
        <p:txBody>
          <a:bodyPr anchor="b"/>
          <a:lstStyle>
            <a:lvl1pPr algn="ctr">
              <a:lnSpc>
                <a:spcPct val="118000"/>
              </a:lnSpc>
              <a:spcBef>
                <a:spcPts val="0"/>
              </a:spcBef>
              <a:defRPr sz="1900" b="1">
                <a:solidFill>
                  <a:schemeClr val="bg1"/>
                </a:solidFill>
                <a:latin typeface="+mj-lt"/>
              </a:defRPr>
            </a:lvl1pPr>
            <a:lvl2pPr marL="182563" indent="0">
              <a:buNone/>
              <a:defRPr/>
            </a:lvl2pPr>
          </a:lstStyle>
          <a:p>
            <a:pPr lvl="0"/>
            <a:endParaRPr lang="en-US" dirty="0"/>
          </a:p>
        </p:txBody>
      </p:sp>
      <p:sp>
        <p:nvSpPr>
          <p:cNvPr id="21" name="Text Placeholder 5">
            <a:extLst>
              <a:ext uri="{FF2B5EF4-FFF2-40B4-BE49-F238E27FC236}">
                <a16:creationId xmlns:a16="http://schemas.microsoft.com/office/drawing/2014/main" id="{339B142E-9C8E-4C7F-AD6B-0F22E60C04B3}"/>
              </a:ext>
            </a:extLst>
          </p:cNvPr>
          <p:cNvSpPr>
            <a:spLocks noGrp="1"/>
          </p:cNvSpPr>
          <p:nvPr>
            <p:ph type="body" sz="quarter" idx="17"/>
          </p:nvPr>
        </p:nvSpPr>
        <p:spPr>
          <a:xfrm>
            <a:off x="4701746" y="4643649"/>
            <a:ext cx="2788508" cy="847725"/>
          </a:xfrm>
        </p:spPr>
        <p:txBody>
          <a:bodyPr/>
          <a:lstStyle>
            <a:lvl1pPr algn="ctr">
              <a:lnSpc>
                <a:spcPct val="122000"/>
              </a:lnSpc>
              <a:spcBef>
                <a:spcPts val="1200"/>
              </a:spcBef>
              <a:defRPr sz="1500" b="0">
                <a:solidFill>
                  <a:schemeClr val="tx2"/>
                </a:solidFill>
              </a:defRPr>
            </a:lvl1pPr>
            <a:lvl2pPr marL="182563" indent="0">
              <a:buNone/>
              <a:defRPr/>
            </a:lvl2pPr>
          </a:lstStyle>
          <a:p>
            <a:pPr lvl="0"/>
            <a:endParaRPr lang="en-US" dirty="0"/>
          </a:p>
        </p:txBody>
      </p:sp>
      <p:sp>
        <p:nvSpPr>
          <p:cNvPr id="23" name="Text Placeholder 5">
            <a:extLst>
              <a:ext uri="{FF2B5EF4-FFF2-40B4-BE49-F238E27FC236}">
                <a16:creationId xmlns:a16="http://schemas.microsoft.com/office/drawing/2014/main" id="{05E4F6D4-719E-4035-A9CE-2FBEA3AE5A36}"/>
              </a:ext>
            </a:extLst>
          </p:cNvPr>
          <p:cNvSpPr>
            <a:spLocks noGrp="1"/>
          </p:cNvSpPr>
          <p:nvPr>
            <p:ph type="body" sz="quarter" idx="19"/>
          </p:nvPr>
        </p:nvSpPr>
        <p:spPr>
          <a:xfrm>
            <a:off x="8382000" y="3720171"/>
            <a:ext cx="2788508" cy="773907"/>
          </a:xfrm>
        </p:spPr>
        <p:txBody>
          <a:bodyPr anchor="b"/>
          <a:lstStyle>
            <a:lvl1pPr algn="ctr">
              <a:lnSpc>
                <a:spcPct val="118000"/>
              </a:lnSpc>
              <a:spcBef>
                <a:spcPts val="0"/>
              </a:spcBef>
              <a:defRPr sz="1900" b="1">
                <a:solidFill>
                  <a:schemeClr val="bg1"/>
                </a:solidFill>
                <a:latin typeface="+mj-lt"/>
              </a:defRPr>
            </a:lvl1pPr>
            <a:lvl2pPr marL="182563" indent="0">
              <a:buNone/>
              <a:defRPr/>
            </a:lvl2pPr>
          </a:lstStyle>
          <a:p>
            <a:pPr lvl="0"/>
            <a:endParaRPr lang="en-US" dirty="0"/>
          </a:p>
        </p:txBody>
      </p:sp>
      <p:sp>
        <p:nvSpPr>
          <p:cNvPr id="24" name="Text Placeholder 5">
            <a:extLst>
              <a:ext uri="{FF2B5EF4-FFF2-40B4-BE49-F238E27FC236}">
                <a16:creationId xmlns:a16="http://schemas.microsoft.com/office/drawing/2014/main" id="{983128ED-F711-4331-880A-042C7B0BD7D7}"/>
              </a:ext>
            </a:extLst>
          </p:cNvPr>
          <p:cNvSpPr>
            <a:spLocks noGrp="1"/>
          </p:cNvSpPr>
          <p:nvPr>
            <p:ph type="body" sz="quarter" idx="20"/>
          </p:nvPr>
        </p:nvSpPr>
        <p:spPr>
          <a:xfrm>
            <a:off x="8382000" y="4643649"/>
            <a:ext cx="2788508" cy="847725"/>
          </a:xfrm>
        </p:spPr>
        <p:txBody>
          <a:bodyPr/>
          <a:lstStyle>
            <a:lvl1pPr algn="ctr">
              <a:lnSpc>
                <a:spcPct val="122000"/>
              </a:lnSpc>
              <a:spcBef>
                <a:spcPts val="1200"/>
              </a:spcBef>
              <a:defRPr sz="1500" b="0">
                <a:solidFill>
                  <a:schemeClr val="tx2"/>
                </a:solidFill>
              </a:defRPr>
            </a:lvl1pPr>
            <a:lvl2pPr marL="182563" indent="0">
              <a:buNone/>
              <a:defRPr/>
            </a:lvl2pPr>
          </a:lstStyle>
          <a:p>
            <a:pPr lvl="0"/>
            <a:endParaRPr lang="en-US" dirty="0"/>
          </a:p>
        </p:txBody>
      </p:sp>
      <p:sp>
        <p:nvSpPr>
          <p:cNvPr id="12" name="Picture Placeholder 15">
            <a:extLst>
              <a:ext uri="{FF2B5EF4-FFF2-40B4-BE49-F238E27FC236}">
                <a16:creationId xmlns:a16="http://schemas.microsoft.com/office/drawing/2014/main" id="{23539A92-6FE7-4788-A7D8-E8821F6C5629}"/>
              </a:ext>
            </a:extLst>
          </p:cNvPr>
          <p:cNvSpPr>
            <a:spLocks noGrp="1"/>
          </p:cNvSpPr>
          <p:nvPr>
            <p:ph type="pic" sz="quarter" idx="14"/>
          </p:nvPr>
        </p:nvSpPr>
        <p:spPr>
          <a:xfrm>
            <a:off x="1508365" y="1760850"/>
            <a:ext cx="1809750" cy="1809750"/>
          </a:xfrm>
          <a:custGeom>
            <a:avLst/>
            <a:gdLst>
              <a:gd name="connsiteX0" fmla="*/ 1266825 w 2533650"/>
              <a:gd name="connsiteY0" fmla="*/ 0 h 2533650"/>
              <a:gd name="connsiteX1" fmla="*/ 2533650 w 2533650"/>
              <a:gd name="connsiteY1" fmla="*/ 1266825 h 2533650"/>
              <a:gd name="connsiteX2" fmla="*/ 1266825 w 2533650"/>
              <a:gd name="connsiteY2" fmla="*/ 2533650 h 2533650"/>
              <a:gd name="connsiteX3" fmla="*/ 0 w 2533650"/>
              <a:gd name="connsiteY3" fmla="*/ 1266825 h 2533650"/>
              <a:gd name="connsiteX4" fmla="*/ 1266825 w 2533650"/>
              <a:gd name="connsiteY4" fmla="*/ 0 h 253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650" h="2533650">
                <a:moveTo>
                  <a:pt x="1266825" y="0"/>
                </a:moveTo>
                <a:cubicBezTo>
                  <a:pt x="1966473" y="0"/>
                  <a:pt x="2533650" y="567177"/>
                  <a:pt x="2533650" y="1266825"/>
                </a:cubicBezTo>
                <a:cubicBezTo>
                  <a:pt x="2533650" y="1966473"/>
                  <a:pt x="1966473" y="2533650"/>
                  <a:pt x="1266825" y="2533650"/>
                </a:cubicBezTo>
                <a:cubicBezTo>
                  <a:pt x="567177" y="2533650"/>
                  <a:pt x="0" y="1966473"/>
                  <a:pt x="0" y="1266825"/>
                </a:cubicBezTo>
                <a:cubicBezTo>
                  <a:pt x="0" y="567177"/>
                  <a:pt x="567177" y="0"/>
                  <a:pt x="1266825" y="0"/>
                </a:cubicBezTo>
                <a:close/>
              </a:path>
            </a:pathLst>
          </a:custGeom>
          <a:solidFill>
            <a:schemeClr val="bg2">
              <a:lumMod val="75000"/>
            </a:schemeClr>
          </a:solidFill>
        </p:spPr>
        <p:txBody>
          <a:bodyPr wrap="square" anchor="ctr">
            <a:noAutofit/>
          </a:bodyPr>
          <a:lstStyle>
            <a:lvl1pPr algn="ctr">
              <a:spcBef>
                <a:spcPts val="0"/>
              </a:spcBef>
              <a:defRPr sz="1250"/>
            </a:lvl1pPr>
          </a:lstStyle>
          <a:p>
            <a:endParaRPr lang="en-GB" dirty="0"/>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19" name="Picture Placeholder 15">
            <a:extLst>
              <a:ext uri="{FF2B5EF4-FFF2-40B4-BE49-F238E27FC236}">
                <a16:creationId xmlns:a16="http://schemas.microsoft.com/office/drawing/2014/main" id="{FD4B1569-D3F3-4FF5-AF5F-886A1AA2CA13}"/>
              </a:ext>
            </a:extLst>
          </p:cNvPr>
          <p:cNvSpPr>
            <a:spLocks noGrp="1"/>
          </p:cNvSpPr>
          <p:nvPr>
            <p:ph type="pic" sz="quarter" idx="21"/>
          </p:nvPr>
        </p:nvSpPr>
        <p:spPr>
          <a:xfrm>
            <a:off x="5191124" y="1760850"/>
            <a:ext cx="1809750" cy="1809750"/>
          </a:xfrm>
          <a:custGeom>
            <a:avLst/>
            <a:gdLst>
              <a:gd name="connsiteX0" fmla="*/ 1266825 w 2533650"/>
              <a:gd name="connsiteY0" fmla="*/ 0 h 2533650"/>
              <a:gd name="connsiteX1" fmla="*/ 2533650 w 2533650"/>
              <a:gd name="connsiteY1" fmla="*/ 1266825 h 2533650"/>
              <a:gd name="connsiteX2" fmla="*/ 1266825 w 2533650"/>
              <a:gd name="connsiteY2" fmla="*/ 2533650 h 2533650"/>
              <a:gd name="connsiteX3" fmla="*/ 0 w 2533650"/>
              <a:gd name="connsiteY3" fmla="*/ 1266825 h 2533650"/>
              <a:gd name="connsiteX4" fmla="*/ 1266825 w 2533650"/>
              <a:gd name="connsiteY4" fmla="*/ 0 h 253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650" h="2533650">
                <a:moveTo>
                  <a:pt x="1266825" y="0"/>
                </a:moveTo>
                <a:cubicBezTo>
                  <a:pt x="1966473" y="0"/>
                  <a:pt x="2533650" y="567177"/>
                  <a:pt x="2533650" y="1266825"/>
                </a:cubicBezTo>
                <a:cubicBezTo>
                  <a:pt x="2533650" y="1966473"/>
                  <a:pt x="1966473" y="2533650"/>
                  <a:pt x="1266825" y="2533650"/>
                </a:cubicBezTo>
                <a:cubicBezTo>
                  <a:pt x="567177" y="2533650"/>
                  <a:pt x="0" y="1966473"/>
                  <a:pt x="0" y="1266825"/>
                </a:cubicBezTo>
                <a:cubicBezTo>
                  <a:pt x="0" y="567177"/>
                  <a:pt x="567177" y="0"/>
                  <a:pt x="1266825" y="0"/>
                </a:cubicBezTo>
                <a:close/>
              </a:path>
            </a:pathLst>
          </a:custGeom>
          <a:solidFill>
            <a:schemeClr val="bg2">
              <a:lumMod val="75000"/>
            </a:schemeClr>
          </a:solidFill>
        </p:spPr>
        <p:txBody>
          <a:bodyPr wrap="square" anchor="ctr">
            <a:noAutofit/>
          </a:bodyPr>
          <a:lstStyle>
            <a:lvl1pPr algn="ctr">
              <a:spcBef>
                <a:spcPts val="0"/>
              </a:spcBef>
              <a:defRPr sz="1250"/>
            </a:lvl1pPr>
          </a:lstStyle>
          <a:p>
            <a:endParaRPr lang="en-GB" dirty="0"/>
          </a:p>
        </p:txBody>
      </p:sp>
      <p:sp>
        <p:nvSpPr>
          <p:cNvPr id="26" name="Picture Placeholder 15">
            <a:extLst>
              <a:ext uri="{FF2B5EF4-FFF2-40B4-BE49-F238E27FC236}">
                <a16:creationId xmlns:a16="http://schemas.microsoft.com/office/drawing/2014/main" id="{901EC793-CEDE-49CB-B63A-7CB37A28E469}"/>
              </a:ext>
            </a:extLst>
          </p:cNvPr>
          <p:cNvSpPr>
            <a:spLocks noGrp="1"/>
          </p:cNvSpPr>
          <p:nvPr>
            <p:ph type="pic" sz="quarter" idx="22"/>
          </p:nvPr>
        </p:nvSpPr>
        <p:spPr>
          <a:xfrm>
            <a:off x="8871379" y="1760850"/>
            <a:ext cx="1809750" cy="1809750"/>
          </a:xfrm>
          <a:custGeom>
            <a:avLst/>
            <a:gdLst>
              <a:gd name="connsiteX0" fmla="*/ 1266825 w 2533650"/>
              <a:gd name="connsiteY0" fmla="*/ 0 h 2533650"/>
              <a:gd name="connsiteX1" fmla="*/ 2533650 w 2533650"/>
              <a:gd name="connsiteY1" fmla="*/ 1266825 h 2533650"/>
              <a:gd name="connsiteX2" fmla="*/ 1266825 w 2533650"/>
              <a:gd name="connsiteY2" fmla="*/ 2533650 h 2533650"/>
              <a:gd name="connsiteX3" fmla="*/ 0 w 2533650"/>
              <a:gd name="connsiteY3" fmla="*/ 1266825 h 2533650"/>
              <a:gd name="connsiteX4" fmla="*/ 1266825 w 2533650"/>
              <a:gd name="connsiteY4" fmla="*/ 0 h 253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650" h="2533650">
                <a:moveTo>
                  <a:pt x="1266825" y="0"/>
                </a:moveTo>
                <a:cubicBezTo>
                  <a:pt x="1966473" y="0"/>
                  <a:pt x="2533650" y="567177"/>
                  <a:pt x="2533650" y="1266825"/>
                </a:cubicBezTo>
                <a:cubicBezTo>
                  <a:pt x="2533650" y="1966473"/>
                  <a:pt x="1966473" y="2533650"/>
                  <a:pt x="1266825" y="2533650"/>
                </a:cubicBezTo>
                <a:cubicBezTo>
                  <a:pt x="567177" y="2533650"/>
                  <a:pt x="0" y="1966473"/>
                  <a:pt x="0" y="1266825"/>
                </a:cubicBezTo>
                <a:cubicBezTo>
                  <a:pt x="0" y="567177"/>
                  <a:pt x="567177" y="0"/>
                  <a:pt x="1266825" y="0"/>
                </a:cubicBezTo>
                <a:close/>
              </a:path>
            </a:pathLst>
          </a:custGeom>
          <a:solidFill>
            <a:schemeClr val="bg2">
              <a:lumMod val="75000"/>
            </a:schemeClr>
          </a:solidFill>
        </p:spPr>
        <p:txBody>
          <a:bodyPr wrap="square" anchor="ctr">
            <a:noAutofit/>
          </a:bodyPr>
          <a:lstStyle>
            <a:lvl1pPr algn="ctr">
              <a:spcBef>
                <a:spcPts val="0"/>
              </a:spcBef>
              <a:defRPr sz="1250"/>
            </a:lvl1pPr>
          </a:lstStyle>
          <a:p>
            <a:endParaRPr lang="en-GB" dirty="0"/>
          </a:p>
        </p:txBody>
      </p:sp>
      <p:sp>
        <p:nvSpPr>
          <p:cNvPr id="4" name="Title 3">
            <a:extLst>
              <a:ext uri="{FF2B5EF4-FFF2-40B4-BE49-F238E27FC236}">
                <a16:creationId xmlns:a16="http://schemas.microsoft.com/office/drawing/2014/main" id="{0B8EEDD6-03F3-4801-A6AE-0AFAE69F0F64}"/>
              </a:ext>
            </a:extLst>
          </p:cNvPr>
          <p:cNvSpPr>
            <a:spLocks noGrp="1"/>
          </p:cNvSpPr>
          <p:nvPr>
            <p:ph type="title"/>
          </p:nvPr>
        </p:nvSpPr>
        <p:spPr/>
        <p:txBody>
          <a:bodyPr/>
          <a:lstStyle/>
          <a:p>
            <a:endParaRPr lang="en-GB" dirty="0"/>
          </a:p>
        </p:txBody>
      </p:sp>
      <p:sp>
        <p:nvSpPr>
          <p:cNvPr id="28" name="Picture Placeholder 15">
            <a:extLst>
              <a:ext uri="{FF2B5EF4-FFF2-40B4-BE49-F238E27FC236}">
                <a16:creationId xmlns:a16="http://schemas.microsoft.com/office/drawing/2014/main" id="{A2680D76-2EC4-41F2-AF33-6AEC12E6E1EE}"/>
              </a:ext>
            </a:extLst>
          </p:cNvPr>
          <p:cNvSpPr>
            <a:spLocks noGrp="1"/>
          </p:cNvSpPr>
          <p:nvPr>
            <p:ph type="pic" sz="quarter" idx="23"/>
          </p:nvPr>
        </p:nvSpPr>
        <p:spPr>
          <a:xfrm>
            <a:off x="4038768" y="2446818"/>
            <a:ext cx="437982" cy="437982"/>
          </a:xfrm>
          <a:custGeom>
            <a:avLst/>
            <a:gdLst>
              <a:gd name="connsiteX0" fmla="*/ 1266825 w 2533650"/>
              <a:gd name="connsiteY0" fmla="*/ 0 h 2533650"/>
              <a:gd name="connsiteX1" fmla="*/ 2533650 w 2533650"/>
              <a:gd name="connsiteY1" fmla="*/ 1266825 h 2533650"/>
              <a:gd name="connsiteX2" fmla="*/ 1266825 w 2533650"/>
              <a:gd name="connsiteY2" fmla="*/ 2533650 h 2533650"/>
              <a:gd name="connsiteX3" fmla="*/ 0 w 2533650"/>
              <a:gd name="connsiteY3" fmla="*/ 1266825 h 2533650"/>
              <a:gd name="connsiteX4" fmla="*/ 1266825 w 2533650"/>
              <a:gd name="connsiteY4" fmla="*/ 0 h 253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650" h="2533650">
                <a:moveTo>
                  <a:pt x="1266825" y="0"/>
                </a:moveTo>
                <a:cubicBezTo>
                  <a:pt x="1966473" y="0"/>
                  <a:pt x="2533650" y="567177"/>
                  <a:pt x="2533650" y="1266825"/>
                </a:cubicBezTo>
                <a:cubicBezTo>
                  <a:pt x="2533650" y="1966473"/>
                  <a:pt x="1966473" y="2533650"/>
                  <a:pt x="1266825" y="2533650"/>
                </a:cubicBezTo>
                <a:cubicBezTo>
                  <a:pt x="567177" y="2533650"/>
                  <a:pt x="0" y="1966473"/>
                  <a:pt x="0" y="1266825"/>
                </a:cubicBezTo>
                <a:cubicBezTo>
                  <a:pt x="0" y="567177"/>
                  <a:pt x="567177" y="0"/>
                  <a:pt x="1266825" y="0"/>
                </a:cubicBezTo>
                <a:close/>
              </a:path>
            </a:pathLst>
          </a:custGeom>
          <a:noFill/>
        </p:spPr>
        <p:txBody>
          <a:bodyPr wrap="square" anchor="ctr">
            <a:noAutofit/>
          </a:bodyPr>
          <a:lstStyle>
            <a:lvl1pPr algn="ctr">
              <a:spcBef>
                <a:spcPts val="0"/>
              </a:spcBef>
              <a:defRPr sz="700">
                <a:solidFill>
                  <a:schemeClr val="bg2"/>
                </a:solidFill>
              </a:defRPr>
            </a:lvl1pPr>
          </a:lstStyle>
          <a:p>
            <a:endParaRPr lang="en-GB" dirty="0"/>
          </a:p>
        </p:txBody>
      </p:sp>
      <p:sp>
        <p:nvSpPr>
          <p:cNvPr id="29" name="Picture Placeholder 15">
            <a:extLst>
              <a:ext uri="{FF2B5EF4-FFF2-40B4-BE49-F238E27FC236}">
                <a16:creationId xmlns:a16="http://schemas.microsoft.com/office/drawing/2014/main" id="{4C8FA229-AF13-4F45-ADA4-058732A569FC}"/>
              </a:ext>
            </a:extLst>
          </p:cNvPr>
          <p:cNvSpPr>
            <a:spLocks noGrp="1"/>
          </p:cNvSpPr>
          <p:nvPr>
            <p:ph type="pic" sz="quarter" idx="24"/>
          </p:nvPr>
        </p:nvSpPr>
        <p:spPr>
          <a:xfrm>
            <a:off x="7715248" y="2446818"/>
            <a:ext cx="437982" cy="437982"/>
          </a:xfrm>
          <a:custGeom>
            <a:avLst/>
            <a:gdLst>
              <a:gd name="connsiteX0" fmla="*/ 1266825 w 2533650"/>
              <a:gd name="connsiteY0" fmla="*/ 0 h 2533650"/>
              <a:gd name="connsiteX1" fmla="*/ 2533650 w 2533650"/>
              <a:gd name="connsiteY1" fmla="*/ 1266825 h 2533650"/>
              <a:gd name="connsiteX2" fmla="*/ 1266825 w 2533650"/>
              <a:gd name="connsiteY2" fmla="*/ 2533650 h 2533650"/>
              <a:gd name="connsiteX3" fmla="*/ 0 w 2533650"/>
              <a:gd name="connsiteY3" fmla="*/ 1266825 h 2533650"/>
              <a:gd name="connsiteX4" fmla="*/ 1266825 w 2533650"/>
              <a:gd name="connsiteY4" fmla="*/ 0 h 253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650" h="2533650">
                <a:moveTo>
                  <a:pt x="1266825" y="0"/>
                </a:moveTo>
                <a:cubicBezTo>
                  <a:pt x="1966473" y="0"/>
                  <a:pt x="2533650" y="567177"/>
                  <a:pt x="2533650" y="1266825"/>
                </a:cubicBezTo>
                <a:cubicBezTo>
                  <a:pt x="2533650" y="1966473"/>
                  <a:pt x="1966473" y="2533650"/>
                  <a:pt x="1266825" y="2533650"/>
                </a:cubicBezTo>
                <a:cubicBezTo>
                  <a:pt x="567177" y="2533650"/>
                  <a:pt x="0" y="1966473"/>
                  <a:pt x="0" y="1266825"/>
                </a:cubicBezTo>
                <a:cubicBezTo>
                  <a:pt x="0" y="567177"/>
                  <a:pt x="567177" y="0"/>
                  <a:pt x="1266825" y="0"/>
                </a:cubicBezTo>
                <a:close/>
              </a:path>
            </a:pathLst>
          </a:custGeom>
          <a:noFill/>
        </p:spPr>
        <p:txBody>
          <a:bodyPr wrap="square" anchor="ctr">
            <a:noAutofit/>
          </a:bodyPr>
          <a:lstStyle>
            <a:lvl1pPr algn="ctr">
              <a:spcBef>
                <a:spcPts val="0"/>
              </a:spcBef>
              <a:defRPr sz="700">
                <a:solidFill>
                  <a:schemeClr val="bg2"/>
                </a:solidFill>
              </a:defRPr>
            </a:lvl1pPr>
          </a:lstStyle>
          <a:p>
            <a:endParaRPr lang="en-GB" dirty="0"/>
          </a:p>
        </p:txBody>
      </p:sp>
    </p:spTree>
    <p:extLst>
      <p:ext uri="{BB962C8B-B14F-4D97-AF65-F5344CB8AC3E}">
        <p14:creationId xmlns:p14="http://schemas.microsoft.com/office/powerpoint/2010/main" val="13180744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oizontal List (Serpentin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88CA80A-1689-4C13-BF19-936AEDE7234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p:ph type="title"/>
          </p:nvPr>
        </p:nvSpPr>
        <p:spPr>
          <a:xfrm>
            <a:off x="666750" y="571500"/>
            <a:ext cx="10858500" cy="476250"/>
          </a:xfrm>
        </p:spPr>
        <p:txBody>
          <a:bodyPr/>
          <a:lstStyle>
            <a:lvl1pPr>
              <a:lnSpc>
                <a:spcPct val="100000"/>
              </a:lnSpc>
              <a:defRPr sz="3000">
                <a:latin typeface="+mj-lt"/>
              </a:defRPr>
            </a:lvl1pPr>
          </a:lstStyle>
          <a:p>
            <a:endParaRPr lang="en-GB" dirty="0"/>
          </a:p>
        </p:txBody>
      </p:sp>
      <p:sp>
        <p:nvSpPr>
          <p:cNvPr id="3" name="Picture Placeholder 2">
            <a:extLst>
              <a:ext uri="{FF2B5EF4-FFF2-40B4-BE49-F238E27FC236}">
                <a16:creationId xmlns:a16="http://schemas.microsoft.com/office/drawing/2014/main" id="{2EB8CF56-CFB5-4C89-8330-3FC30BF4FA94}"/>
              </a:ext>
            </a:extLst>
          </p:cNvPr>
          <p:cNvSpPr>
            <a:spLocks noGrp="1"/>
          </p:cNvSpPr>
          <p:nvPr>
            <p:ph type="pic" sz="quarter" idx="14"/>
          </p:nvPr>
        </p:nvSpPr>
        <p:spPr>
          <a:xfrm>
            <a:off x="1475405" y="1523999"/>
            <a:ext cx="9239250" cy="4412457"/>
          </a:xfrm>
          <a:blipFill>
            <a:blip r:embed="rId4">
              <a:extLst>
                <a:ext uri="{96DAC541-7B7A-43D3-8B79-37D633B846F1}">
                  <asvg:svgBlip xmlns:asvg="http://schemas.microsoft.com/office/drawing/2016/SVG/main" r:embed="rId5"/>
                </a:ext>
              </a:extLst>
            </a:blip>
            <a:stretch>
              <a:fillRect/>
            </a:stretch>
          </a:blipFill>
        </p:spPr>
        <p:txBody>
          <a:bodyPr anchor="ctr"/>
          <a:lstStyle>
            <a:lvl1pPr algn="ctr">
              <a:defRPr sz="1050"/>
            </a:lvl1pPr>
          </a:lstStyle>
          <a:p>
            <a:endParaRPr lang="en-GB"/>
          </a:p>
        </p:txBody>
      </p:sp>
      <p:sp>
        <p:nvSpPr>
          <p:cNvPr id="32" name="Picture Placeholder 31">
            <a:extLst>
              <a:ext uri="{FF2B5EF4-FFF2-40B4-BE49-F238E27FC236}">
                <a16:creationId xmlns:a16="http://schemas.microsoft.com/office/drawing/2014/main" id="{05CAA3C0-D22F-4989-8C01-E822A8BB7FDA}"/>
              </a:ext>
            </a:extLst>
          </p:cNvPr>
          <p:cNvSpPr>
            <a:spLocks noGrp="1"/>
          </p:cNvSpPr>
          <p:nvPr>
            <p:ph type="pic" sz="quarter" idx="21"/>
          </p:nvPr>
        </p:nvSpPr>
        <p:spPr>
          <a:xfrm>
            <a:off x="1594467" y="1895475"/>
            <a:ext cx="1766888" cy="1766888"/>
          </a:xfrm>
          <a:custGeom>
            <a:avLst/>
            <a:gdLst>
              <a:gd name="connsiteX0" fmla="*/ 883444 w 1766888"/>
              <a:gd name="connsiteY0" fmla="*/ 0 h 1766888"/>
              <a:gd name="connsiteX1" fmla="*/ 1766888 w 1766888"/>
              <a:gd name="connsiteY1" fmla="*/ 883444 h 1766888"/>
              <a:gd name="connsiteX2" fmla="*/ 883444 w 1766888"/>
              <a:gd name="connsiteY2" fmla="*/ 1766888 h 1766888"/>
              <a:gd name="connsiteX3" fmla="*/ 0 w 1766888"/>
              <a:gd name="connsiteY3" fmla="*/ 883444 h 1766888"/>
              <a:gd name="connsiteX4" fmla="*/ 883444 w 1766888"/>
              <a:gd name="connsiteY4" fmla="*/ 0 h 176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888" h="1766888">
                <a:moveTo>
                  <a:pt x="883444" y="0"/>
                </a:moveTo>
                <a:cubicBezTo>
                  <a:pt x="1371357" y="0"/>
                  <a:pt x="1766888" y="395531"/>
                  <a:pt x="1766888" y="883444"/>
                </a:cubicBezTo>
                <a:cubicBezTo>
                  <a:pt x="1766888" y="1371357"/>
                  <a:pt x="1371357" y="1766888"/>
                  <a:pt x="883444" y="1766888"/>
                </a:cubicBezTo>
                <a:cubicBezTo>
                  <a:pt x="395531" y="1766888"/>
                  <a:pt x="0" y="1371357"/>
                  <a:pt x="0" y="883444"/>
                </a:cubicBezTo>
                <a:cubicBezTo>
                  <a:pt x="0" y="395531"/>
                  <a:pt x="395531" y="0"/>
                  <a:pt x="883444" y="0"/>
                </a:cubicBezTo>
                <a:close/>
              </a:path>
            </a:pathLst>
          </a:custGeom>
          <a:solidFill>
            <a:schemeClr val="bg2">
              <a:lumMod val="75000"/>
            </a:schemeClr>
          </a:solidFill>
        </p:spPr>
        <p:txBody>
          <a:bodyPr wrap="square" lIns="216000" rIns="216000" anchor="ctr">
            <a:noAutofit/>
          </a:bodyPr>
          <a:lstStyle>
            <a:lvl1pPr algn="ctr">
              <a:defRPr sz="1400">
                <a:solidFill>
                  <a:schemeClr val="bg2"/>
                </a:solidFill>
              </a:defRPr>
            </a:lvl1pPr>
          </a:lstStyle>
          <a:p>
            <a:endParaRPr lang="en-GB"/>
          </a:p>
        </p:txBody>
      </p:sp>
      <p:sp>
        <p:nvSpPr>
          <p:cNvPr id="33" name="Picture Placeholder 32">
            <a:extLst>
              <a:ext uri="{FF2B5EF4-FFF2-40B4-BE49-F238E27FC236}">
                <a16:creationId xmlns:a16="http://schemas.microsoft.com/office/drawing/2014/main" id="{C2C2F0BA-5394-4ACA-A2ED-8915B0FC8D0F}"/>
              </a:ext>
            </a:extLst>
          </p:cNvPr>
          <p:cNvSpPr>
            <a:spLocks noGrp="1"/>
          </p:cNvSpPr>
          <p:nvPr>
            <p:ph type="pic" sz="quarter" idx="22"/>
          </p:nvPr>
        </p:nvSpPr>
        <p:spPr>
          <a:xfrm>
            <a:off x="4009055" y="3786585"/>
            <a:ext cx="1766888" cy="1766888"/>
          </a:xfrm>
          <a:custGeom>
            <a:avLst/>
            <a:gdLst>
              <a:gd name="connsiteX0" fmla="*/ 883444 w 1766888"/>
              <a:gd name="connsiteY0" fmla="*/ 0 h 1766888"/>
              <a:gd name="connsiteX1" fmla="*/ 1766888 w 1766888"/>
              <a:gd name="connsiteY1" fmla="*/ 883444 h 1766888"/>
              <a:gd name="connsiteX2" fmla="*/ 883444 w 1766888"/>
              <a:gd name="connsiteY2" fmla="*/ 1766888 h 1766888"/>
              <a:gd name="connsiteX3" fmla="*/ 0 w 1766888"/>
              <a:gd name="connsiteY3" fmla="*/ 883444 h 1766888"/>
              <a:gd name="connsiteX4" fmla="*/ 883444 w 1766888"/>
              <a:gd name="connsiteY4" fmla="*/ 0 h 176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888" h="1766888">
                <a:moveTo>
                  <a:pt x="883444" y="0"/>
                </a:moveTo>
                <a:cubicBezTo>
                  <a:pt x="1371357" y="0"/>
                  <a:pt x="1766888" y="395531"/>
                  <a:pt x="1766888" y="883444"/>
                </a:cubicBezTo>
                <a:cubicBezTo>
                  <a:pt x="1766888" y="1371357"/>
                  <a:pt x="1371357" y="1766888"/>
                  <a:pt x="883444" y="1766888"/>
                </a:cubicBezTo>
                <a:cubicBezTo>
                  <a:pt x="395531" y="1766888"/>
                  <a:pt x="0" y="1371357"/>
                  <a:pt x="0" y="883444"/>
                </a:cubicBezTo>
                <a:cubicBezTo>
                  <a:pt x="0" y="395531"/>
                  <a:pt x="395531" y="0"/>
                  <a:pt x="883444" y="0"/>
                </a:cubicBezTo>
                <a:close/>
              </a:path>
            </a:pathLst>
          </a:custGeom>
          <a:solidFill>
            <a:schemeClr val="bg2">
              <a:lumMod val="75000"/>
            </a:schemeClr>
          </a:solidFill>
        </p:spPr>
        <p:txBody>
          <a:bodyPr wrap="square" lIns="216000" rIns="216000" anchor="ctr">
            <a:noAutofit/>
          </a:bodyPr>
          <a:lstStyle>
            <a:lvl1pPr algn="ctr">
              <a:defRPr sz="1400">
                <a:solidFill>
                  <a:schemeClr val="bg2"/>
                </a:solidFill>
              </a:defRPr>
            </a:lvl1pPr>
          </a:lstStyle>
          <a:p>
            <a:endParaRPr lang="en-GB" dirty="0"/>
          </a:p>
        </p:txBody>
      </p:sp>
      <p:sp>
        <p:nvSpPr>
          <p:cNvPr id="34" name="Picture Placeholder 33">
            <a:extLst>
              <a:ext uri="{FF2B5EF4-FFF2-40B4-BE49-F238E27FC236}">
                <a16:creationId xmlns:a16="http://schemas.microsoft.com/office/drawing/2014/main" id="{AEA848D2-FA08-4B3E-B66B-D9F6E3BE8723}"/>
              </a:ext>
            </a:extLst>
          </p:cNvPr>
          <p:cNvSpPr>
            <a:spLocks noGrp="1"/>
          </p:cNvSpPr>
          <p:nvPr>
            <p:ph type="pic" sz="quarter" idx="23"/>
          </p:nvPr>
        </p:nvSpPr>
        <p:spPr>
          <a:xfrm>
            <a:off x="6409355" y="1895475"/>
            <a:ext cx="1766888" cy="1766888"/>
          </a:xfrm>
          <a:custGeom>
            <a:avLst/>
            <a:gdLst>
              <a:gd name="connsiteX0" fmla="*/ 883444 w 1766888"/>
              <a:gd name="connsiteY0" fmla="*/ 0 h 1766888"/>
              <a:gd name="connsiteX1" fmla="*/ 1766888 w 1766888"/>
              <a:gd name="connsiteY1" fmla="*/ 883444 h 1766888"/>
              <a:gd name="connsiteX2" fmla="*/ 883444 w 1766888"/>
              <a:gd name="connsiteY2" fmla="*/ 1766888 h 1766888"/>
              <a:gd name="connsiteX3" fmla="*/ 0 w 1766888"/>
              <a:gd name="connsiteY3" fmla="*/ 883444 h 1766888"/>
              <a:gd name="connsiteX4" fmla="*/ 883444 w 1766888"/>
              <a:gd name="connsiteY4" fmla="*/ 0 h 176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888" h="1766888">
                <a:moveTo>
                  <a:pt x="883444" y="0"/>
                </a:moveTo>
                <a:cubicBezTo>
                  <a:pt x="1371357" y="0"/>
                  <a:pt x="1766888" y="395531"/>
                  <a:pt x="1766888" y="883444"/>
                </a:cubicBezTo>
                <a:cubicBezTo>
                  <a:pt x="1766888" y="1371357"/>
                  <a:pt x="1371357" y="1766888"/>
                  <a:pt x="883444" y="1766888"/>
                </a:cubicBezTo>
                <a:cubicBezTo>
                  <a:pt x="395531" y="1766888"/>
                  <a:pt x="0" y="1371357"/>
                  <a:pt x="0" y="883444"/>
                </a:cubicBezTo>
                <a:cubicBezTo>
                  <a:pt x="0" y="395531"/>
                  <a:pt x="395531" y="0"/>
                  <a:pt x="883444" y="0"/>
                </a:cubicBezTo>
                <a:close/>
              </a:path>
            </a:pathLst>
          </a:custGeom>
          <a:solidFill>
            <a:schemeClr val="bg2">
              <a:lumMod val="75000"/>
            </a:schemeClr>
          </a:solidFill>
        </p:spPr>
        <p:txBody>
          <a:bodyPr wrap="square" lIns="216000" rIns="216000" anchor="ctr">
            <a:noAutofit/>
          </a:bodyPr>
          <a:lstStyle>
            <a:lvl1pPr algn="ctr">
              <a:defRPr sz="1400">
                <a:solidFill>
                  <a:schemeClr val="bg2"/>
                </a:solidFill>
              </a:defRPr>
            </a:lvl1pPr>
          </a:lstStyle>
          <a:p>
            <a:endParaRPr lang="en-GB" dirty="0"/>
          </a:p>
        </p:txBody>
      </p:sp>
      <p:sp>
        <p:nvSpPr>
          <p:cNvPr id="35" name="Picture Placeholder 34">
            <a:extLst>
              <a:ext uri="{FF2B5EF4-FFF2-40B4-BE49-F238E27FC236}">
                <a16:creationId xmlns:a16="http://schemas.microsoft.com/office/drawing/2014/main" id="{9966AF10-9B2F-4FA5-8CB5-DE0B982BC53F}"/>
              </a:ext>
            </a:extLst>
          </p:cNvPr>
          <p:cNvSpPr>
            <a:spLocks noGrp="1"/>
          </p:cNvSpPr>
          <p:nvPr>
            <p:ph type="pic" sz="quarter" idx="24"/>
          </p:nvPr>
        </p:nvSpPr>
        <p:spPr>
          <a:xfrm>
            <a:off x="8823943" y="3786585"/>
            <a:ext cx="1766888" cy="1766888"/>
          </a:xfrm>
          <a:custGeom>
            <a:avLst/>
            <a:gdLst>
              <a:gd name="connsiteX0" fmla="*/ 883444 w 1766888"/>
              <a:gd name="connsiteY0" fmla="*/ 0 h 1766888"/>
              <a:gd name="connsiteX1" fmla="*/ 1766888 w 1766888"/>
              <a:gd name="connsiteY1" fmla="*/ 883444 h 1766888"/>
              <a:gd name="connsiteX2" fmla="*/ 883444 w 1766888"/>
              <a:gd name="connsiteY2" fmla="*/ 1766888 h 1766888"/>
              <a:gd name="connsiteX3" fmla="*/ 0 w 1766888"/>
              <a:gd name="connsiteY3" fmla="*/ 883444 h 1766888"/>
              <a:gd name="connsiteX4" fmla="*/ 883444 w 1766888"/>
              <a:gd name="connsiteY4" fmla="*/ 0 h 176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888" h="1766888">
                <a:moveTo>
                  <a:pt x="883444" y="0"/>
                </a:moveTo>
                <a:cubicBezTo>
                  <a:pt x="1371357" y="0"/>
                  <a:pt x="1766888" y="395531"/>
                  <a:pt x="1766888" y="883444"/>
                </a:cubicBezTo>
                <a:cubicBezTo>
                  <a:pt x="1766888" y="1371357"/>
                  <a:pt x="1371357" y="1766888"/>
                  <a:pt x="883444" y="1766888"/>
                </a:cubicBezTo>
                <a:cubicBezTo>
                  <a:pt x="395531" y="1766888"/>
                  <a:pt x="0" y="1371357"/>
                  <a:pt x="0" y="883444"/>
                </a:cubicBezTo>
                <a:cubicBezTo>
                  <a:pt x="0" y="395531"/>
                  <a:pt x="395531" y="0"/>
                  <a:pt x="883444" y="0"/>
                </a:cubicBezTo>
                <a:close/>
              </a:path>
            </a:pathLst>
          </a:custGeom>
          <a:solidFill>
            <a:schemeClr val="bg2">
              <a:lumMod val="75000"/>
            </a:schemeClr>
          </a:solidFill>
        </p:spPr>
        <p:txBody>
          <a:bodyPr wrap="square" lIns="216000" rIns="216000" anchor="ctr">
            <a:noAutofit/>
          </a:bodyPr>
          <a:lstStyle>
            <a:lvl1pPr algn="ctr">
              <a:defRPr sz="1400">
                <a:solidFill>
                  <a:schemeClr val="bg2"/>
                </a:solidFill>
              </a:defRPr>
            </a:lvl1pPr>
          </a:lstStyle>
          <a:p>
            <a:endParaRPr lang="en-GB" dirty="0"/>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303795" y="6131141"/>
            <a:ext cx="631602" cy="465438"/>
          </a:xfrm>
          <a:prstGeom prst="rect">
            <a:avLst/>
          </a:prstGeom>
        </p:spPr>
      </p:pic>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15" name="Text Placeholder 5">
            <a:extLst>
              <a:ext uri="{FF2B5EF4-FFF2-40B4-BE49-F238E27FC236}">
                <a16:creationId xmlns:a16="http://schemas.microsoft.com/office/drawing/2014/main" id="{36F0948B-2561-4B07-9826-B296C03D450D}"/>
              </a:ext>
            </a:extLst>
          </p:cNvPr>
          <p:cNvSpPr>
            <a:spLocks noGrp="1"/>
          </p:cNvSpPr>
          <p:nvPr>
            <p:ph type="body" sz="quarter" idx="10"/>
          </p:nvPr>
        </p:nvSpPr>
        <p:spPr>
          <a:xfrm>
            <a:off x="1575417" y="4095750"/>
            <a:ext cx="1804988" cy="482600"/>
          </a:xfrm>
        </p:spPr>
        <p:txBody>
          <a:bodyPr anchor="b"/>
          <a:lstStyle>
            <a:lvl1pPr algn="ctr">
              <a:lnSpc>
                <a:spcPct val="118000"/>
              </a:lnSpc>
              <a:spcBef>
                <a:spcPts val="0"/>
              </a:spcBef>
              <a:defRPr sz="1500" b="1">
                <a:solidFill>
                  <a:schemeClr val="bg1"/>
                </a:solidFill>
                <a:latin typeface="+mj-lt"/>
              </a:defRPr>
            </a:lvl1pPr>
            <a:lvl2pPr marL="182563" indent="0">
              <a:buNone/>
              <a:defRPr/>
            </a:lvl2pPr>
          </a:lstStyle>
          <a:p>
            <a:pPr lvl="0"/>
            <a:endParaRPr lang="en-US" dirty="0"/>
          </a:p>
        </p:txBody>
      </p:sp>
      <p:sp>
        <p:nvSpPr>
          <p:cNvPr id="16" name="Text Placeholder 5">
            <a:extLst>
              <a:ext uri="{FF2B5EF4-FFF2-40B4-BE49-F238E27FC236}">
                <a16:creationId xmlns:a16="http://schemas.microsoft.com/office/drawing/2014/main" id="{42A6A1B2-4D06-4BC8-9FC5-B3E170E8BEB9}"/>
              </a:ext>
            </a:extLst>
          </p:cNvPr>
          <p:cNvSpPr>
            <a:spLocks noGrp="1"/>
          </p:cNvSpPr>
          <p:nvPr>
            <p:ph type="body" sz="quarter" idx="11"/>
          </p:nvPr>
        </p:nvSpPr>
        <p:spPr>
          <a:xfrm>
            <a:off x="1570655" y="4762502"/>
            <a:ext cx="1809750" cy="571500"/>
          </a:xfrm>
        </p:spPr>
        <p:txBody>
          <a:bodyPr/>
          <a:lstStyle>
            <a:lvl1pPr algn="ctr">
              <a:lnSpc>
                <a:spcPct val="122000"/>
              </a:lnSpc>
              <a:spcBef>
                <a:spcPts val="500"/>
              </a:spcBef>
              <a:defRPr sz="1000" b="0">
                <a:solidFill>
                  <a:schemeClr val="tx2"/>
                </a:solidFill>
              </a:defRPr>
            </a:lvl1pPr>
            <a:lvl2pPr marL="182563" indent="0">
              <a:buNone/>
              <a:defRPr/>
            </a:lvl2pPr>
          </a:lstStyle>
          <a:p>
            <a:pPr lvl="0"/>
            <a:endParaRPr lang="en-US" dirty="0"/>
          </a:p>
        </p:txBody>
      </p:sp>
      <p:sp>
        <p:nvSpPr>
          <p:cNvPr id="20" name="Text Placeholder 5">
            <a:extLst>
              <a:ext uri="{FF2B5EF4-FFF2-40B4-BE49-F238E27FC236}">
                <a16:creationId xmlns:a16="http://schemas.microsoft.com/office/drawing/2014/main" id="{1EF17EA7-44D5-4D75-8738-B1B7DBD5B414}"/>
              </a:ext>
            </a:extLst>
          </p:cNvPr>
          <p:cNvSpPr>
            <a:spLocks noGrp="1"/>
          </p:cNvSpPr>
          <p:nvPr>
            <p:ph type="body" sz="quarter" idx="15"/>
          </p:nvPr>
        </p:nvSpPr>
        <p:spPr>
          <a:xfrm>
            <a:off x="3994767" y="2165350"/>
            <a:ext cx="1804988" cy="482600"/>
          </a:xfrm>
        </p:spPr>
        <p:txBody>
          <a:bodyPr anchor="b"/>
          <a:lstStyle>
            <a:lvl1pPr algn="ctr">
              <a:lnSpc>
                <a:spcPct val="118000"/>
              </a:lnSpc>
              <a:spcBef>
                <a:spcPts val="0"/>
              </a:spcBef>
              <a:defRPr sz="1500" b="1">
                <a:solidFill>
                  <a:srgbClr val="00A498"/>
                </a:solidFill>
                <a:latin typeface="+mj-lt"/>
              </a:defRPr>
            </a:lvl1pPr>
            <a:lvl2pPr marL="182563" indent="0">
              <a:buNone/>
              <a:defRPr/>
            </a:lvl2pPr>
          </a:lstStyle>
          <a:p>
            <a:pPr lvl="0"/>
            <a:endParaRPr lang="en-US" dirty="0"/>
          </a:p>
        </p:txBody>
      </p:sp>
      <p:sp>
        <p:nvSpPr>
          <p:cNvPr id="21" name="Text Placeholder 5">
            <a:extLst>
              <a:ext uri="{FF2B5EF4-FFF2-40B4-BE49-F238E27FC236}">
                <a16:creationId xmlns:a16="http://schemas.microsoft.com/office/drawing/2014/main" id="{6C61AFA1-7FC9-4275-AF4F-2FA02E319EED}"/>
              </a:ext>
            </a:extLst>
          </p:cNvPr>
          <p:cNvSpPr>
            <a:spLocks noGrp="1"/>
          </p:cNvSpPr>
          <p:nvPr>
            <p:ph type="body" sz="quarter" idx="16"/>
          </p:nvPr>
        </p:nvSpPr>
        <p:spPr>
          <a:xfrm>
            <a:off x="3990005" y="2832102"/>
            <a:ext cx="1809750" cy="571500"/>
          </a:xfrm>
        </p:spPr>
        <p:txBody>
          <a:bodyPr/>
          <a:lstStyle>
            <a:lvl1pPr algn="ctr">
              <a:lnSpc>
                <a:spcPct val="122000"/>
              </a:lnSpc>
              <a:spcBef>
                <a:spcPts val="500"/>
              </a:spcBef>
              <a:defRPr sz="1000" b="0">
                <a:solidFill>
                  <a:schemeClr val="tx2"/>
                </a:solidFill>
              </a:defRPr>
            </a:lvl1pPr>
            <a:lvl2pPr marL="182563" indent="0">
              <a:buNone/>
              <a:defRPr/>
            </a:lvl2pPr>
          </a:lstStyle>
          <a:p>
            <a:pPr lvl="0"/>
            <a:endParaRPr lang="en-US" dirty="0"/>
          </a:p>
        </p:txBody>
      </p:sp>
      <p:sp>
        <p:nvSpPr>
          <p:cNvPr id="24" name="Text Placeholder 5">
            <a:extLst>
              <a:ext uri="{FF2B5EF4-FFF2-40B4-BE49-F238E27FC236}">
                <a16:creationId xmlns:a16="http://schemas.microsoft.com/office/drawing/2014/main" id="{1576948A-1B23-48AA-AC39-8F7E71AA5EF7}"/>
              </a:ext>
            </a:extLst>
          </p:cNvPr>
          <p:cNvSpPr>
            <a:spLocks noGrp="1"/>
          </p:cNvSpPr>
          <p:nvPr>
            <p:ph type="body" sz="quarter" idx="17"/>
          </p:nvPr>
        </p:nvSpPr>
        <p:spPr>
          <a:xfrm>
            <a:off x="6390305" y="4095750"/>
            <a:ext cx="1804988" cy="482600"/>
          </a:xfrm>
        </p:spPr>
        <p:txBody>
          <a:bodyPr anchor="b"/>
          <a:lstStyle>
            <a:lvl1pPr algn="ctr">
              <a:lnSpc>
                <a:spcPct val="118000"/>
              </a:lnSpc>
              <a:spcBef>
                <a:spcPts val="0"/>
              </a:spcBef>
              <a:defRPr sz="1500" b="1">
                <a:solidFill>
                  <a:schemeClr val="accent4"/>
                </a:solidFill>
                <a:latin typeface="+mj-lt"/>
              </a:defRPr>
            </a:lvl1pPr>
            <a:lvl2pPr marL="182563" indent="0">
              <a:buNone/>
              <a:defRPr/>
            </a:lvl2pPr>
          </a:lstStyle>
          <a:p>
            <a:pPr lvl="0"/>
            <a:endParaRPr lang="en-US" dirty="0"/>
          </a:p>
        </p:txBody>
      </p:sp>
      <p:sp>
        <p:nvSpPr>
          <p:cNvPr id="25" name="Text Placeholder 5">
            <a:extLst>
              <a:ext uri="{FF2B5EF4-FFF2-40B4-BE49-F238E27FC236}">
                <a16:creationId xmlns:a16="http://schemas.microsoft.com/office/drawing/2014/main" id="{5C37C341-30DD-411B-BB0C-63C2AB94C68D}"/>
              </a:ext>
            </a:extLst>
          </p:cNvPr>
          <p:cNvSpPr>
            <a:spLocks noGrp="1"/>
          </p:cNvSpPr>
          <p:nvPr>
            <p:ph type="body" sz="quarter" idx="18"/>
          </p:nvPr>
        </p:nvSpPr>
        <p:spPr>
          <a:xfrm>
            <a:off x="6385543" y="4762502"/>
            <a:ext cx="1809750" cy="571500"/>
          </a:xfrm>
        </p:spPr>
        <p:txBody>
          <a:bodyPr/>
          <a:lstStyle>
            <a:lvl1pPr algn="ctr">
              <a:lnSpc>
                <a:spcPct val="122000"/>
              </a:lnSpc>
              <a:spcBef>
                <a:spcPts val="500"/>
              </a:spcBef>
              <a:defRPr sz="1000" b="0">
                <a:solidFill>
                  <a:schemeClr val="tx2"/>
                </a:solidFill>
              </a:defRPr>
            </a:lvl1pPr>
            <a:lvl2pPr marL="182563" indent="0">
              <a:buNone/>
              <a:defRPr/>
            </a:lvl2pPr>
          </a:lstStyle>
          <a:p>
            <a:pPr lvl="0"/>
            <a:endParaRPr lang="en-US" dirty="0"/>
          </a:p>
        </p:txBody>
      </p:sp>
      <p:sp>
        <p:nvSpPr>
          <p:cNvPr id="26" name="Text Placeholder 5">
            <a:extLst>
              <a:ext uri="{FF2B5EF4-FFF2-40B4-BE49-F238E27FC236}">
                <a16:creationId xmlns:a16="http://schemas.microsoft.com/office/drawing/2014/main" id="{2051599B-911C-43D1-AAD6-63DF10635897}"/>
              </a:ext>
            </a:extLst>
          </p:cNvPr>
          <p:cNvSpPr>
            <a:spLocks noGrp="1"/>
          </p:cNvSpPr>
          <p:nvPr>
            <p:ph type="body" sz="quarter" idx="19"/>
          </p:nvPr>
        </p:nvSpPr>
        <p:spPr>
          <a:xfrm>
            <a:off x="8809655" y="2165350"/>
            <a:ext cx="1804988" cy="482600"/>
          </a:xfrm>
        </p:spPr>
        <p:txBody>
          <a:bodyPr anchor="b"/>
          <a:lstStyle>
            <a:lvl1pPr algn="ctr">
              <a:lnSpc>
                <a:spcPct val="118000"/>
              </a:lnSpc>
              <a:spcBef>
                <a:spcPts val="0"/>
              </a:spcBef>
              <a:defRPr sz="1500" b="1">
                <a:solidFill>
                  <a:schemeClr val="accent2"/>
                </a:solidFill>
                <a:latin typeface="+mj-lt"/>
              </a:defRPr>
            </a:lvl1pPr>
            <a:lvl2pPr marL="182563" indent="0">
              <a:buNone/>
              <a:defRPr/>
            </a:lvl2pPr>
          </a:lstStyle>
          <a:p>
            <a:pPr lvl="0"/>
            <a:endParaRPr lang="en-US" dirty="0"/>
          </a:p>
        </p:txBody>
      </p:sp>
      <p:sp>
        <p:nvSpPr>
          <p:cNvPr id="27" name="Text Placeholder 5">
            <a:extLst>
              <a:ext uri="{FF2B5EF4-FFF2-40B4-BE49-F238E27FC236}">
                <a16:creationId xmlns:a16="http://schemas.microsoft.com/office/drawing/2014/main" id="{1BD14A2D-979C-459C-8F0E-C9F48171B1DD}"/>
              </a:ext>
            </a:extLst>
          </p:cNvPr>
          <p:cNvSpPr>
            <a:spLocks noGrp="1"/>
          </p:cNvSpPr>
          <p:nvPr>
            <p:ph type="body" sz="quarter" idx="20"/>
          </p:nvPr>
        </p:nvSpPr>
        <p:spPr>
          <a:xfrm>
            <a:off x="8804893" y="2832102"/>
            <a:ext cx="1809750" cy="571500"/>
          </a:xfrm>
        </p:spPr>
        <p:txBody>
          <a:bodyPr/>
          <a:lstStyle>
            <a:lvl1pPr algn="ctr">
              <a:lnSpc>
                <a:spcPct val="122000"/>
              </a:lnSpc>
              <a:spcBef>
                <a:spcPts val="500"/>
              </a:spcBef>
              <a:defRPr sz="1000" b="0">
                <a:solidFill>
                  <a:schemeClr val="tx2"/>
                </a:solidFill>
              </a:defRPr>
            </a:lvl1pPr>
            <a:lvl2pPr marL="182563" indent="0">
              <a:buNone/>
              <a:defRPr/>
            </a:lvl2pPr>
          </a:lstStyle>
          <a:p>
            <a:pPr lvl="0"/>
            <a:endParaRPr lang="en-US" dirty="0"/>
          </a:p>
        </p:txBody>
      </p:sp>
    </p:spTree>
    <p:extLst>
      <p:ext uri="{BB962C8B-B14F-4D97-AF65-F5344CB8AC3E}">
        <p14:creationId xmlns:p14="http://schemas.microsoft.com/office/powerpoint/2010/main" val="10018523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orizontal Gallery with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E4C40F-18AA-4EC4-8A08-739A579B450A}"/>
              </a:ext>
            </a:extLst>
          </p:cNvPr>
          <p:cNvSpPr>
            <a:spLocks noGrp="1"/>
          </p:cNvSpPr>
          <p:nvPr>
            <p:ph type="pic" sz="quarter" idx="12"/>
          </p:nvPr>
        </p:nvSpPr>
        <p:spPr>
          <a:xfrm>
            <a:off x="638175" y="1142998"/>
            <a:ext cx="2206625" cy="4156075"/>
          </a:xfrm>
          <a:noFill/>
        </p:spPr>
        <p:txBody>
          <a:bodyPr anchor="ctr"/>
          <a:lstStyle>
            <a:lvl1pPr algn="ctr">
              <a:spcBef>
                <a:spcPts val="0"/>
              </a:spcBef>
              <a:defRPr sz="1250"/>
            </a:lvl1pPr>
          </a:lstStyle>
          <a:p>
            <a:endParaRPr lang="en-GB" dirty="0"/>
          </a:p>
        </p:txBody>
      </p:sp>
      <p:sp>
        <p:nvSpPr>
          <p:cNvPr id="39" name="Text Placeholder 38">
            <a:extLst>
              <a:ext uri="{FF2B5EF4-FFF2-40B4-BE49-F238E27FC236}">
                <a16:creationId xmlns:a16="http://schemas.microsoft.com/office/drawing/2014/main" id="{34EE0462-2DB9-4AF8-AD53-79EE2CEF8171}"/>
              </a:ext>
            </a:extLst>
          </p:cNvPr>
          <p:cNvSpPr>
            <a:spLocks noGrp="1"/>
          </p:cNvSpPr>
          <p:nvPr>
            <p:ph type="body" sz="quarter" idx="15"/>
          </p:nvPr>
        </p:nvSpPr>
        <p:spPr>
          <a:xfrm>
            <a:off x="638174" y="4825999"/>
            <a:ext cx="2206625" cy="889000"/>
          </a:xfrm>
          <a:custGeom>
            <a:avLst/>
            <a:gdLst>
              <a:gd name="connsiteX0" fmla="*/ 0 w 2206625"/>
              <a:gd name="connsiteY0" fmla="*/ 0 h 889000"/>
              <a:gd name="connsiteX1" fmla="*/ 2206625 w 2206625"/>
              <a:gd name="connsiteY1" fmla="*/ 0 h 889000"/>
              <a:gd name="connsiteX2" fmla="*/ 2206625 w 2206625"/>
              <a:gd name="connsiteY2" fmla="*/ 482527 h 889000"/>
              <a:gd name="connsiteX3" fmla="*/ 2075512 w 2206625"/>
              <a:gd name="connsiteY3" fmla="*/ 613640 h 889000"/>
              <a:gd name="connsiteX4" fmla="*/ 2048359 w 2206625"/>
              <a:gd name="connsiteY4" fmla="*/ 595609 h 889000"/>
              <a:gd name="connsiteX5" fmla="*/ 1937425 w 2206625"/>
              <a:gd name="connsiteY5" fmla="*/ 618103 h 889000"/>
              <a:gd name="connsiteX6" fmla="*/ 1937425 w 2206625"/>
              <a:gd name="connsiteY6" fmla="*/ 762910 h 889000"/>
              <a:gd name="connsiteX7" fmla="*/ 2082232 w 2206625"/>
              <a:gd name="connsiteY7" fmla="*/ 762910 h 889000"/>
              <a:gd name="connsiteX8" fmla="*/ 2104725 w 2206625"/>
              <a:gd name="connsiteY8" fmla="*/ 651975 h 889000"/>
              <a:gd name="connsiteX9" fmla="*/ 2087928 w 2206625"/>
              <a:gd name="connsiteY9" fmla="*/ 626680 h 889000"/>
              <a:gd name="connsiteX10" fmla="*/ 2206625 w 2206625"/>
              <a:gd name="connsiteY10" fmla="*/ 507983 h 889000"/>
              <a:gd name="connsiteX11" fmla="*/ 2206625 w 2206625"/>
              <a:gd name="connsiteY11" fmla="*/ 889000 h 889000"/>
              <a:gd name="connsiteX12" fmla="*/ 0 w 2206625"/>
              <a:gd name="connsiteY12" fmla="*/ 88900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6625" h="889000">
                <a:moveTo>
                  <a:pt x="0" y="0"/>
                </a:moveTo>
                <a:lnTo>
                  <a:pt x="2206625" y="0"/>
                </a:lnTo>
                <a:lnTo>
                  <a:pt x="2206625" y="482527"/>
                </a:lnTo>
                <a:lnTo>
                  <a:pt x="2075512" y="613640"/>
                </a:lnTo>
                <a:lnTo>
                  <a:pt x="2048359" y="595609"/>
                </a:lnTo>
                <a:cubicBezTo>
                  <a:pt x="2011381" y="580614"/>
                  <a:pt x="1967416" y="588112"/>
                  <a:pt x="1937425" y="618103"/>
                </a:cubicBezTo>
                <a:cubicBezTo>
                  <a:pt x="1897437" y="658091"/>
                  <a:pt x="1897437" y="722922"/>
                  <a:pt x="1937425" y="762910"/>
                </a:cubicBezTo>
                <a:cubicBezTo>
                  <a:pt x="1977413" y="802898"/>
                  <a:pt x="2042244" y="802898"/>
                  <a:pt x="2082232" y="762910"/>
                </a:cubicBezTo>
                <a:cubicBezTo>
                  <a:pt x="2112223" y="732919"/>
                  <a:pt x="2119721" y="688953"/>
                  <a:pt x="2104725" y="651975"/>
                </a:cubicBezTo>
                <a:lnTo>
                  <a:pt x="2087928" y="626680"/>
                </a:lnTo>
                <a:lnTo>
                  <a:pt x="2206625" y="507983"/>
                </a:lnTo>
                <a:lnTo>
                  <a:pt x="2206625" y="889000"/>
                </a:lnTo>
                <a:lnTo>
                  <a:pt x="0" y="889000"/>
                </a:lnTo>
                <a:close/>
              </a:path>
            </a:pathLst>
          </a:custGeom>
          <a:solidFill>
            <a:srgbClr val="00A498"/>
          </a:solidFill>
        </p:spPr>
        <p:txBody>
          <a:bodyPr wrap="square" lIns="252000" tIns="0" rIns="108000" anchor="ctr">
            <a:noAutofit/>
          </a:bodyPr>
          <a:lstStyle>
            <a:lvl1pPr algn="l">
              <a:lnSpc>
                <a:spcPct val="118000"/>
              </a:lnSpc>
              <a:spcBef>
                <a:spcPts val="0"/>
              </a:spcBef>
              <a:defRPr sz="1100" b="1">
                <a:solidFill>
                  <a:schemeClr val="bg2"/>
                </a:solidFill>
                <a:latin typeface="+mj-lt"/>
              </a:defRPr>
            </a:lvl1pPr>
            <a:lvl2pPr marL="182563" indent="0">
              <a:buNone/>
              <a:defRPr/>
            </a:lvl2pPr>
          </a:lstStyle>
          <a:p>
            <a:pPr lvl="0"/>
            <a:endParaRPr lang="en-US" dirty="0"/>
          </a:p>
        </p:txBody>
      </p:sp>
      <p:pic>
        <p:nvPicPr>
          <p:cNvPr id="32" name="Graphic 31">
            <a:extLst>
              <a:ext uri="{FF2B5EF4-FFF2-40B4-BE49-F238E27FC236}">
                <a16:creationId xmlns:a16="http://schemas.microsoft.com/office/drawing/2014/main" id="{D1386D5E-E64C-45E9-8899-62FD42DC766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4" name="Text Placeholder 5">
            <a:extLst>
              <a:ext uri="{FF2B5EF4-FFF2-40B4-BE49-F238E27FC236}">
                <a16:creationId xmlns:a16="http://schemas.microsoft.com/office/drawing/2014/main" id="{F5F43779-09FD-4655-9DED-3D8D9A9275A2}"/>
              </a:ext>
            </a:extLst>
          </p:cNvPr>
          <p:cNvSpPr>
            <a:spLocks noGrp="1"/>
          </p:cNvSpPr>
          <p:nvPr>
            <p:ph type="body" sz="quarter" idx="10"/>
          </p:nvPr>
        </p:nvSpPr>
        <p:spPr>
          <a:xfrm>
            <a:off x="8248650" y="1891613"/>
            <a:ext cx="3194361" cy="1232589"/>
          </a:xfrm>
        </p:spPr>
        <p:txBody>
          <a:bodyPr anchor="b"/>
          <a:lstStyle>
            <a:lvl1pPr>
              <a:lnSpc>
                <a:spcPct val="118000"/>
              </a:lnSpc>
              <a:spcBef>
                <a:spcPts val="0"/>
              </a:spcBef>
              <a:defRPr sz="2250" b="1">
                <a:solidFill>
                  <a:schemeClr val="bg1"/>
                </a:solidFill>
                <a:latin typeface="+mj-lt"/>
              </a:defRPr>
            </a:lvl1pPr>
            <a:lvl2pPr marL="182563" indent="0">
              <a:buNone/>
              <a:defRPr/>
            </a:lvl2pPr>
          </a:lstStyle>
          <a:p>
            <a:pPr lvl="0"/>
            <a:endParaRPr lang="en-US" dirty="0"/>
          </a:p>
        </p:txBody>
      </p:sp>
      <p:sp>
        <p:nvSpPr>
          <p:cNvPr id="15" name="Text Placeholder 5">
            <a:extLst>
              <a:ext uri="{FF2B5EF4-FFF2-40B4-BE49-F238E27FC236}">
                <a16:creationId xmlns:a16="http://schemas.microsoft.com/office/drawing/2014/main" id="{8FE4AB58-F7EE-4F38-8579-C15367667E4D}"/>
              </a:ext>
            </a:extLst>
          </p:cNvPr>
          <p:cNvSpPr>
            <a:spLocks noGrp="1"/>
          </p:cNvSpPr>
          <p:nvPr>
            <p:ph type="body" sz="quarter" idx="11"/>
          </p:nvPr>
        </p:nvSpPr>
        <p:spPr>
          <a:xfrm>
            <a:off x="8248650" y="3387039"/>
            <a:ext cx="3194361" cy="1375461"/>
          </a:xfrm>
        </p:spPr>
        <p:txBody>
          <a:bodyPr/>
          <a:lstStyle>
            <a:lvl1pPr>
              <a:lnSpc>
                <a:spcPct val="122000"/>
              </a:lnSpc>
              <a:defRPr sz="1500" b="0">
                <a:solidFill>
                  <a:schemeClr val="tx2"/>
                </a:solidFill>
              </a:defRPr>
            </a:lvl1pPr>
            <a:lvl2pPr marL="182563" indent="0">
              <a:buNone/>
              <a:defRPr/>
            </a:lvl2pPr>
          </a:lstStyle>
          <a:p>
            <a:pPr lvl="0"/>
            <a:endParaRPr lang="en-US" dirty="0"/>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35" name="Picture Placeholder 6">
            <a:extLst>
              <a:ext uri="{FF2B5EF4-FFF2-40B4-BE49-F238E27FC236}">
                <a16:creationId xmlns:a16="http://schemas.microsoft.com/office/drawing/2014/main" id="{6BD39E10-A996-4C07-AB47-C849757E8645}"/>
              </a:ext>
            </a:extLst>
          </p:cNvPr>
          <p:cNvSpPr>
            <a:spLocks noGrp="1"/>
          </p:cNvSpPr>
          <p:nvPr>
            <p:ph type="pic" sz="quarter" idx="16"/>
          </p:nvPr>
        </p:nvSpPr>
        <p:spPr>
          <a:xfrm>
            <a:off x="2966241" y="1142998"/>
            <a:ext cx="2206625" cy="4156075"/>
          </a:xfrm>
          <a:noFill/>
        </p:spPr>
        <p:txBody>
          <a:bodyPr anchor="ctr"/>
          <a:lstStyle>
            <a:lvl1pPr algn="ctr">
              <a:spcBef>
                <a:spcPts val="0"/>
              </a:spcBef>
              <a:defRPr sz="1250"/>
            </a:lvl1pPr>
          </a:lstStyle>
          <a:p>
            <a:endParaRPr lang="en-GB" dirty="0"/>
          </a:p>
        </p:txBody>
      </p:sp>
      <p:sp>
        <p:nvSpPr>
          <p:cNvPr id="40" name="Text Placeholder 39">
            <a:extLst>
              <a:ext uri="{FF2B5EF4-FFF2-40B4-BE49-F238E27FC236}">
                <a16:creationId xmlns:a16="http://schemas.microsoft.com/office/drawing/2014/main" id="{1A827C25-39BD-4DCD-9CB4-6893688EAA56}"/>
              </a:ext>
            </a:extLst>
          </p:cNvPr>
          <p:cNvSpPr>
            <a:spLocks noGrp="1"/>
          </p:cNvSpPr>
          <p:nvPr>
            <p:ph type="body" sz="quarter" idx="17"/>
          </p:nvPr>
        </p:nvSpPr>
        <p:spPr>
          <a:xfrm>
            <a:off x="2966240" y="4825999"/>
            <a:ext cx="2206625" cy="889000"/>
          </a:xfrm>
          <a:custGeom>
            <a:avLst/>
            <a:gdLst>
              <a:gd name="connsiteX0" fmla="*/ 0 w 2206625"/>
              <a:gd name="connsiteY0" fmla="*/ 0 h 889000"/>
              <a:gd name="connsiteX1" fmla="*/ 2206625 w 2206625"/>
              <a:gd name="connsiteY1" fmla="*/ 0 h 889000"/>
              <a:gd name="connsiteX2" fmla="*/ 2206625 w 2206625"/>
              <a:gd name="connsiteY2" fmla="*/ 889000 h 889000"/>
              <a:gd name="connsiteX3" fmla="*/ 1842074 w 2206625"/>
              <a:gd name="connsiteY3" fmla="*/ 889000 h 889000"/>
              <a:gd name="connsiteX4" fmla="*/ 1942808 w 2206625"/>
              <a:gd name="connsiteY4" fmla="*/ 788266 h 889000"/>
              <a:gd name="connsiteX5" fmla="*/ 1969961 w 2206625"/>
              <a:gd name="connsiteY5" fmla="*/ 806297 h 889000"/>
              <a:gd name="connsiteX6" fmla="*/ 2080895 w 2206625"/>
              <a:gd name="connsiteY6" fmla="*/ 783804 h 889000"/>
              <a:gd name="connsiteX7" fmla="*/ 2080895 w 2206625"/>
              <a:gd name="connsiteY7" fmla="*/ 638997 h 889000"/>
              <a:gd name="connsiteX8" fmla="*/ 1936088 w 2206625"/>
              <a:gd name="connsiteY8" fmla="*/ 638997 h 889000"/>
              <a:gd name="connsiteX9" fmla="*/ 1913595 w 2206625"/>
              <a:gd name="connsiteY9" fmla="*/ 749932 h 889000"/>
              <a:gd name="connsiteX10" fmla="*/ 1930392 w 2206625"/>
              <a:gd name="connsiteY10" fmla="*/ 775226 h 889000"/>
              <a:gd name="connsiteX11" fmla="*/ 1816618 w 2206625"/>
              <a:gd name="connsiteY11" fmla="*/ 889000 h 889000"/>
              <a:gd name="connsiteX12" fmla="*/ 0 w 2206625"/>
              <a:gd name="connsiteY12" fmla="*/ 88900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6625" h="889000">
                <a:moveTo>
                  <a:pt x="0" y="0"/>
                </a:moveTo>
                <a:lnTo>
                  <a:pt x="2206625" y="0"/>
                </a:lnTo>
                <a:lnTo>
                  <a:pt x="2206625" y="889000"/>
                </a:lnTo>
                <a:lnTo>
                  <a:pt x="1842074" y="889000"/>
                </a:lnTo>
                <a:lnTo>
                  <a:pt x="1942808" y="788266"/>
                </a:lnTo>
                <a:lnTo>
                  <a:pt x="1969961" y="806297"/>
                </a:lnTo>
                <a:cubicBezTo>
                  <a:pt x="2006939" y="821293"/>
                  <a:pt x="2050904" y="813795"/>
                  <a:pt x="2080895" y="783804"/>
                </a:cubicBezTo>
                <a:cubicBezTo>
                  <a:pt x="2120883" y="743816"/>
                  <a:pt x="2120883" y="678984"/>
                  <a:pt x="2080895" y="638997"/>
                </a:cubicBezTo>
                <a:cubicBezTo>
                  <a:pt x="2040908" y="599009"/>
                  <a:pt x="1976076" y="599009"/>
                  <a:pt x="1936088" y="638997"/>
                </a:cubicBezTo>
                <a:cubicBezTo>
                  <a:pt x="1906097" y="668988"/>
                  <a:pt x="1898600" y="712954"/>
                  <a:pt x="1913595" y="749932"/>
                </a:cubicBezTo>
                <a:lnTo>
                  <a:pt x="1930392" y="775226"/>
                </a:lnTo>
                <a:lnTo>
                  <a:pt x="1816618" y="889000"/>
                </a:lnTo>
                <a:lnTo>
                  <a:pt x="0" y="889000"/>
                </a:lnTo>
                <a:close/>
              </a:path>
            </a:pathLst>
          </a:custGeom>
          <a:solidFill>
            <a:schemeClr val="accent4"/>
          </a:solidFill>
        </p:spPr>
        <p:txBody>
          <a:bodyPr wrap="square" lIns="252000" tIns="0" rIns="108000" anchor="ctr">
            <a:noAutofit/>
          </a:bodyPr>
          <a:lstStyle>
            <a:lvl1pPr algn="l">
              <a:lnSpc>
                <a:spcPct val="118000"/>
              </a:lnSpc>
              <a:spcBef>
                <a:spcPts val="0"/>
              </a:spcBef>
              <a:defRPr sz="1100" b="1">
                <a:solidFill>
                  <a:schemeClr val="bg2"/>
                </a:solidFill>
                <a:latin typeface="+mj-lt"/>
              </a:defRPr>
            </a:lvl1pPr>
            <a:lvl2pPr marL="182563" indent="0">
              <a:buNone/>
              <a:defRPr/>
            </a:lvl2pPr>
          </a:lstStyle>
          <a:p>
            <a:pPr lvl="0"/>
            <a:endParaRPr lang="en-US" dirty="0"/>
          </a:p>
        </p:txBody>
      </p:sp>
      <p:sp>
        <p:nvSpPr>
          <p:cNvPr id="37" name="Picture Placeholder 6">
            <a:extLst>
              <a:ext uri="{FF2B5EF4-FFF2-40B4-BE49-F238E27FC236}">
                <a16:creationId xmlns:a16="http://schemas.microsoft.com/office/drawing/2014/main" id="{D4FF6DF0-5416-4850-9B42-249DF68676D4}"/>
              </a:ext>
            </a:extLst>
          </p:cNvPr>
          <p:cNvSpPr>
            <a:spLocks noGrp="1"/>
          </p:cNvSpPr>
          <p:nvPr>
            <p:ph type="pic" sz="quarter" idx="18"/>
          </p:nvPr>
        </p:nvSpPr>
        <p:spPr>
          <a:xfrm>
            <a:off x="5294307" y="1142999"/>
            <a:ext cx="2206625" cy="4156075"/>
          </a:xfrm>
          <a:noFill/>
        </p:spPr>
        <p:txBody>
          <a:bodyPr anchor="ctr"/>
          <a:lstStyle>
            <a:lvl1pPr algn="ctr">
              <a:spcBef>
                <a:spcPts val="0"/>
              </a:spcBef>
              <a:defRPr sz="1250"/>
            </a:lvl1pPr>
          </a:lstStyle>
          <a:p>
            <a:endParaRPr lang="en-GB" dirty="0"/>
          </a:p>
        </p:txBody>
      </p:sp>
      <p:sp>
        <p:nvSpPr>
          <p:cNvPr id="41" name="Text Placeholder 40">
            <a:extLst>
              <a:ext uri="{FF2B5EF4-FFF2-40B4-BE49-F238E27FC236}">
                <a16:creationId xmlns:a16="http://schemas.microsoft.com/office/drawing/2014/main" id="{E339AA5B-ADCB-407A-9644-BBB2680FBCC9}"/>
              </a:ext>
            </a:extLst>
          </p:cNvPr>
          <p:cNvSpPr>
            <a:spLocks noGrp="1"/>
          </p:cNvSpPr>
          <p:nvPr>
            <p:ph type="body" sz="quarter" idx="19"/>
          </p:nvPr>
        </p:nvSpPr>
        <p:spPr>
          <a:xfrm>
            <a:off x="5294306" y="4826000"/>
            <a:ext cx="2206625" cy="889000"/>
          </a:xfrm>
          <a:custGeom>
            <a:avLst/>
            <a:gdLst>
              <a:gd name="connsiteX0" fmla="*/ 0 w 2206625"/>
              <a:gd name="connsiteY0" fmla="*/ 0 h 889000"/>
              <a:gd name="connsiteX1" fmla="*/ 2206625 w 2206625"/>
              <a:gd name="connsiteY1" fmla="*/ 0 h 889000"/>
              <a:gd name="connsiteX2" fmla="*/ 2206625 w 2206625"/>
              <a:gd name="connsiteY2" fmla="*/ 889000 h 889000"/>
              <a:gd name="connsiteX3" fmla="*/ 2125927 w 2206625"/>
              <a:gd name="connsiteY3" fmla="*/ 889000 h 889000"/>
              <a:gd name="connsiteX4" fmla="*/ 2007873 w 2206625"/>
              <a:gd name="connsiteY4" fmla="*/ 770946 h 889000"/>
              <a:gd name="connsiteX5" fmla="*/ 2025904 w 2206625"/>
              <a:gd name="connsiteY5" fmla="*/ 743793 h 889000"/>
              <a:gd name="connsiteX6" fmla="*/ 2003410 w 2206625"/>
              <a:gd name="connsiteY6" fmla="*/ 632859 h 889000"/>
              <a:gd name="connsiteX7" fmla="*/ 1858603 w 2206625"/>
              <a:gd name="connsiteY7" fmla="*/ 632859 h 889000"/>
              <a:gd name="connsiteX8" fmla="*/ 1858603 w 2206625"/>
              <a:gd name="connsiteY8" fmla="*/ 777666 h 889000"/>
              <a:gd name="connsiteX9" fmla="*/ 1969538 w 2206625"/>
              <a:gd name="connsiteY9" fmla="*/ 800159 h 889000"/>
              <a:gd name="connsiteX10" fmla="*/ 1994833 w 2206625"/>
              <a:gd name="connsiteY10" fmla="*/ 783362 h 889000"/>
              <a:gd name="connsiteX11" fmla="*/ 2100471 w 2206625"/>
              <a:gd name="connsiteY11" fmla="*/ 889000 h 889000"/>
              <a:gd name="connsiteX12" fmla="*/ 0 w 2206625"/>
              <a:gd name="connsiteY12" fmla="*/ 88900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6625" h="889000">
                <a:moveTo>
                  <a:pt x="0" y="0"/>
                </a:moveTo>
                <a:lnTo>
                  <a:pt x="2206625" y="0"/>
                </a:lnTo>
                <a:lnTo>
                  <a:pt x="2206625" y="889000"/>
                </a:lnTo>
                <a:lnTo>
                  <a:pt x="2125927" y="889000"/>
                </a:lnTo>
                <a:lnTo>
                  <a:pt x="2007873" y="770946"/>
                </a:lnTo>
                <a:lnTo>
                  <a:pt x="2025904" y="743793"/>
                </a:lnTo>
                <a:cubicBezTo>
                  <a:pt x="2040899" y="706815"/>
                  <a:pt x="2033401" y="662850"/>
                  <a:pt x="2003410" y="632859"/>
                </a:cubicBezTo>
                <a:cubicBezTo>
                  <a:pt x="1963422" y="592871"/>
                  <a:pt x="1898591" y="592871"/>
                  <a:pt x="1858603" y="632859"/>
                </a:cubicBezTo>
                <a:cubicBezTo>
                  <a:pt x="1818615" y="672846"/>
                  <a:pt x="1818615" y="737678"/>
                  <a:pt x="1858603" y="777666"/>
                </a:cubicBezTo>
                <a:cubicBezTo>
                  <a:pt x="1888594" y="807657"/>
                  <a:pt x="1932560" y="815154"/>
                  <a:pt x="1969538" y="800159"/>
                </a:cubicBezTo>
                <a:lnTo>
                  <a:pt x="1994833" y="783362"/>
                </a:lnTo>
                <a:lnTo>
                  <a:pt x="2100471" y="889000"/>
                </a:lnTo>
                <a:lnTo>
                  <a:pt x="0" y="889000"/>
                </a:lnTo>
                <a:close/>
              </a:path>
            </a:pathLst>
          </a:custGeom>
          <a:solidFill>
            <a:schemeClr val="accent2"/>
          </a:solidFill>
        </p:spPr>
        <p:txBody>
          <a:bodyPr wrap="square" lIns="252000" tIns="0" rIns="108000" anchor="ctr">
            <a:noAutofit/>
          </a:bodyPr>
          <a:lstStyle>
            <a:lvl1pPr algn="l">
              <a:lnSpc>
                <a:spcPct val="118000"/>
              </a:lnSpc>
              <a:spcBef>
                <a:spcPts val="0"/>
              </a:spcBef>
              <a:defRPr sz="1100" b="1">
                <a:solidFill>
                  <a:schemeClr val="tx2"/>
                </a:solidFill>
                <a:latin typeface="+mj-lt"/>
              </a:defRPr>
            </a:lvl1pPr>
            <a:lvl2pPr marL="182563" indent="0">
              <a:buNone/>
              <a:defRPr/>
            </a:lvl2pPr>
          </a:lstStyle>
          <a:p>
            <a:pPr lvl="0"/>
            <a:endParaRPr lang="en-US" dirty="0"/>
          </a:p>
        </p:txBody>
      </p:sp>
    </p:spTree>
    <p:extLst>
      <p:ext uri="{BB962C8B-B14F-4D97-AF65-F5344CB8AC3E}">
        <p14:creationId xmlns:p14="http://schemas.microsoft.com/office/powerpoint/2010/main" val="40527364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½ Column with 3x2 Grid">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62CD4F9A-BB54-48B3-8DBE-862565C80F6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p:ph type="title"/>
          </p:nvPr>
        </p:nvSpPr>
        <p:spPr>
          <a:xfrm>
            <a:off x="666750" y="571500"/>
            <a:ext cx="10841248" cy="476250"/>
          </a:xfrm>
        </p:spPr>
        <p:txBody>
          <a:bodyPr/>
          <a:lstStyle>
            <a:lvl1pPr>
              <a:lnSpc>
                <a:spcPct val="100000"/>
              </a:lnSpc>
              <a:defRPr sz="3000">
                <a:latin typeface="+mj-lt"/>
              </a:defRPr>
            </a:lvl1pPr>
          </a:lstStyle>
          <a:p>
            <a:endParaRPr lang="en-GB" dirty="0"/>
          </a:p>
        </p:txBody>
      </p:sp>
      <p:sp>
        <p:nvSpPr>
          <p:cNvPr id="13" name="Content Placeholder 12">
            <a:extLst>
              <a:ext uri="{FF2B5EF4-FFF2-40B4-BE49-F238E27FC236}">
                <a16:creationId xmlns:a16="http://schemas.microsoft.com/office/drawing/2014/main" id="{B5E93BE8-DC6E-404A-8F7E-0AC62ECDBE55}"/>
              </a:ext>
            </a:extLst>
          </p:cNvPr>
          <p:cNvSpPr>
            <a:spLocks noGrp="1"/>
          </p:cNvSpPr>
          <p:nvPr>
            <p:ph sz="quarter" idx="13"/>
          </p:nvPr>
        </p:nvSpPr>
        <p:spPr>
          <a:xfrm>
            <a:off x="666750" y="1524000"/>
            <a:ext cx="5238750" cy="4191000"/>
          </a:xfrm>
        </p:spPr>
        <p:txBody>
          <a:bodyPr/>
          <a:lstStyle>
            <a:lvl1pPr marL="0" indent="0">
              <a:lnSpc>
                <a:spcPct val="122000"/>
              </a:lnSpc>
              <a:buNone/>
              <a:defRPr sz="15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2" name="Text Placeholder 6">
            <a:extLst>
              <a:ext uri="{FF2B5EF4-FFF2-40B4-BE49-F238E27FC236}">
                <a16:creationId xmlns:a16="http://schemas.microsoft.com/office/drawing/2014/main" id="{0C31ADCD-DD73-4524-A6ED-6D84997E500F}"/>
              </a:ext>
            </a:extLst>
          </p:cNvPr>
          <p:cNvSpPr>
            <a:spLocks noGrp="1"/>
          </p:cNvSpPr>
          <p:nvPr>
            <p:ph type="body" sz="quarter" idx="15"/>
          </p:nvPr>
        </p:nvSpPr>
        <p:spPr>
          <a:xfrm>
            <a:off x="6286500" y="3072131"/>
            <a:ext cx="1524000" cy="363851"/>
          </a:xfrm>
        </p:spPr>
        <p:txBody>
          <a:bodyPr/>
          <a:lstStyle>
            <a:lvl1pPr algn="ctr">
              <a:spcBef>
                <a:spcPts val="0"/>
              </a:spcBef>
              <a:defRPr sz="1090" b="1">
                <a:solidFill>
                  <a:schemeClr val="bg1"/>
                </a:solidFill>
                <a:latin typeface="+mj-lt"/>
              </a:defRPr>
            </a:lvl1pPr>
          </a:lstStyle>
          <a:p>
            <a:pPr lvl="0"/>
            <a:endParaRPr lang="en-GB" dirty="0"/>
          </a:p>
        </p:txBody>
      </p:sp>
      <p:sp>
        <p:nvSpPr>
          <p:cNvPr id="14" name="Picture Placeholder 19">
            <a:extLst>
              <a:ext uri="{FF2B5EF4-FFF2-40B4-BE49-F238E27FC236}">
                <a16:creationId xmlns:a16="http://schemas.microsoft.com/office/drawing/2014/main" id="{72092274-AE16-4DEC-995F-CAD9BD012C7D}"/>
              </a:ext>
            </a:extLst>
          </p:cNvPr>
          <p:cNvSpPr>
            <a:spLocks noGrp="1"/>
          </p:cNvSpPr>
          <p:nvPr>
            <p:ph type="pic" sz="quarter" idx="16"/>
          </p:nvPr>
        </p:nvSpPr>
        <p:spPr>
          <a:xfrm>
            <a:off x="6418500" y="1647825"/>
            <a:ext cx="1260000" cy="126000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noFill/>
          <a:ln>
            <a:noFill/>
          </a:ln>
        </p:spPr>
        <p:txBody>
          <a:bodyPr wrap="square" anchor="ctr">
            <a:noAutofit/>
          </a:bodyPr>
          <a:lstStyle>
            <a:lvl1pPr algn="ctr">
              <a:spcBef>
                <a:spcPts val="0"/>
              </a:spcBef>
              <a:defRPr sz="1250"/>
            </a:lvl1pPr>
          </a:lstStyle>
          <a:p>
            <a:endParaRPr lang="en-GB" dirty="0"/>
          </a:p>
        </p:txBody>
      </p:sp>
      <p:sp>
        <p:nvSpPr>
          <p:cNvPr id="15" name="Text Placeholder 6">
            <a:extLst>
              <a:ext uri="{FF2B5EF4-FFF2-40B4-BE49-F238E27FC236}">
                <a16:creationId xmlns:a16="http://schemas.microsoft.com/office/drawing/2014/main" id="{E9E72407-5A91-4804-8C8E-CF7E92743F3A}"/>
              </a:ext>
            </a:extLst>
          </p:cNvPr>
          <p:cNvSpPr>
            <a:spLocks noGrp="1"/>
          </p:cNvSpPr>
          <p:nvPr>
            <p:ph type="body" sz="quarter" idx="17"/>
          </p:nvPr>
        </p:nvSpPr>
        <p:spPr>
          <a:xfrm>
            <a:off x="8143875" y="3072131"/>
            <a:ext cx="1524000" cy="363851"/>
          </a:xfrm>
        </p:spPr>
        <p:txBody>
          <a:bodyPr/>
          <a:lstStyle>
            <a:lvl1pPr algn="ctr">
              <a:spcBef>
                <a:spcPts val="0"/>
              </a:spcBef>
              <a:defRPr sz="1090" b="1">
                <a:solidFill>
                  <a:schemeClr val="bg1"/>
                </a:solidFill>
                <a:latin typeface="+mj-lt"/>
              </a:defRPr>
            </a:lvl1pPr>
          </a:lstStyle>
          <a:p>
            <a:pPr lvl="0"/>
            <a:endParaRPr lang="en-GB" dirty="0"/>
          </a:p>
        </p:txBody>
      </p:sp>
      <p:sp>
        <p:nvSpPr>
          <p:cNvPr id="16" name="Picture Placeholder 19">
            <a:extLst>
              <a:ext uri="{FF2B5EF4-FFF2-40B4-BE49-F238E27FC236}">
                <a16:creationId xmlns:a16="http://schemas.microsoft.com/office/drawing/2014/main" id="{DB7DCE93-D608-49EB-BCFD-500324911391}"/>
              </a:ext>
            </a:extLst>
          </p:cNvPr>
          <p:cNvSpPr>
            <a:spLocks noGrp="1"/>
          </p:cNvSpPr>
          <p:nvPr>
            <p:ph type="pic" sz="quarter" idx="18"/>
          </p:nvPr>
        </p:nvSpPr>
        <p:spPr>
          <a:xfrm>
            <a:off x="8275875" y="1647825"/>
            <a:ext cx="1260000" cy="126000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noFill/>
          <a:ln>
            <a:noFill/>
          </a:ln>
        </p:spPr>
        <p:txBody>
          <a:bodyPr wrap="square" anchor="ctr">
            <a:noAutofit/>
          </a:bodyPr>
          <a:lstStyle>
            <a:lvl1pPr algn="ctr">
              <a:spcBef>
                <a:spcPts val="0"/>
              </a:spcBef>
              <a:defRPr sz="1250"/>
            </a:lvl1pPr>
          </a:lstStyle>
          <a:p>
            <a:endParaRPr lang="en-GB" dirty="0"/>
          </a:p>
        </p:txBody>
      </p:sp>
      <p:sp>
        <p:nvSpPr>
          <p:cNvPr id="20" name="Text Placeholder 6">
            <a:extLst>
              <a:ext uri="{FF2B5EF4-FFF2-40B4-BE49-F238E27FC236}">
                <a16:creationId xmlns:a16="http://schemas.microsoft.com/office/drawing/2014/main" id="{EEFB7737-0518-482D-A149-F481EEF7E932}"/>
              </a:ext>
            </a:extLst>
          </p:cNvPr>
          <p:cNvSpPr>
            <a:spLocks noGrp="1"/>
          </p:cNvSpPr>
          <p:nvPr>
            <p:ph type="body" sz="quarter" idx="19"/>
          </p:nvPr>
        </p:nvSpPr>
        <p:spPr>
          <a:xfrm>
            <a:off x="10001250" y="3072131"/>
            <a:ext cx="1524000" cy="363851"/>
          </a:xfrm>
        </p:spPr>
        <p:txBody>
          <a:bodyPr/>
          <a:lstStyle>
            <a:lvl1pPr algn="ctr">
              <a:spcBef>
                <a:spcPts val="0"/>
              </a:spcBef>
              <a:defRPr sz="1090" b="1">
                <a:solidFill>
                  <a:schemeClr val="bg1"/>
                </a:solidFill>
                <a:latin typeface="+mj-lt"/>
              </a:defRPr>
            </a:lvl1pPr>
          </a:lstStyle>
          <a:p>
            <a:pPr lvl="0"/>
            <a:endParaRPr lang="en-GB" dirty="0"/>
          </a:p>
        </p:txBody>
      </p:sp>
      <p:sp>
        <p:nvSpPr>
          <p:cNvPr id="21" name="Picture Placeholder 19">
            <a:extLst>
              <a:ext uri="{FF2B5EF4-FFF2-40B4-BE49-F238E27FC236}">
                <a16:creationId xmlns:a16="http://schemas.microsoft.com/office/drawing/2014/main" id="{6A451A50-2818-4845-8541-79D6DBA3261E}"/>
              </a:ext>
            </a:extLst>
          </p:cNvPr>
          <p:cNvSpPr>
            <a:spLocks noGrp="1"/>
          </p:cNvSpPr>
          <p:nvPr>
            <p:ph type="pic" sz="quarter" idx="20"/>
          </p:nvPr>
        </p:nvSpPr>
        <p:spPr>
          <a:xfrm>
            <a:off x="10133250" y="1647825"/>
            <a:ext cx="1260000" cy="126000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noFill/>
          <a:ln>
            <a:noFill/>
          </a:ln>
        </p:spPr>
        <p:txBody>
          <a:bodyPr wrap="square" anchor="ctr">
            <a:noAutofit/>
          </a:bodyPr>
          <a:lstStyle>
            <a:lvl1pPr algn="ctr">
              <a:spcBef>
                <a:spcPts val="0"/>
              </a:spcBef>
              <a:defRPr sz="1250"/>
            </a:lvl1pPr>
          </a:lstStyle>
          <a:p>
            <a:endParaRPr lang="en-GB" dirty="0"/>
          </a:p>
        </p:txBody>
      </p:sp>
      <p:sp>
        <p:nvSpPr>
          <p:cNvPr id="22" name="Text Placeholder 6">
            <a:extLst>
              <a:ext uri="{FF2B5EF4-FFF2-40B4-BE49-F238E27FC236}">
                <a16:creationId xmlns:a16="http://schemas.microsoft.com/office/drawing/2014/main" id="{A303A759-54D5-485E-922F-2C9FC24C7ED8}"/>
              </a:ext>
            </a:extLst>
          </p:cNvPr>
          <p:cNvSpPr>
            <a:spLocks noGrp="1"/>
          </p:cNvSpPr>
          <p:nvPr>
            <p:ph type="body" sz="quarter" idx="21"/>
          </p:nvPr>
        </p:nvSpPr>
        <p:spPr>
          <a:xfrm>
            <a:off x="6286500" y="5240872"/>
            <a:ext cx="1524000" cy="363851"/>
          </a:xfrm>
        </p:spPr>
        <p:txBody>
          <a:bodyPr/>
          <a:lstStyle>
            <a:lvl1pPr algn="ctr">
              <a:spcBef>
                <a:spcPts val="0"/>
              </a:spcBef>
              <a:defRPr sz="1090" b="1">
                <a:solidFill>
                  <a:schemeClr val="bg1"/>
                </a:solidFill>
                <a:latin typeface="+mj-lt"/>
              </a:defRPr>
            </a:lvl1pPr>
          </a:lstStyle>
          <a:p>
            <a:pPr lvl="0"/>
            <a:endParaRPr lang="en-GB" dirty="0"/>
          </a:p>
        </p:txBody>
      </p:sp>
      <p:sp>
        <p:nvSpPr>
          <p:cNvPr id="23" name="Picture Placeholder 19">
            <a:extLst>
              <a:ext uri="{FF2B5EF4-FFF2-40B4-BE49-F238E27FC236}">
                <a16:creationId xmlns:a16="http://schemas.microsoft.com/office/drawing/2014/main" id="{EF77AE3A-BD4B-4D43-891B-1780C3BA32D0}"/>
              </a:ext>
            </a:extLst>
          </p:cNvPr>
          <p:cNvSpPr>
            <a:spLocks noGrp="1"/>
          </p:cNvSpPr>
          <p:nvPr>
            <p:ph type="pic" sz="quarter" idx="22"/>
          </p:nvPr>
        </p:nvSpPr>
        <p:spPr>
          <a:xfrm>
            <a:off x="6418500" y="3816566"/>
            <a:ext cx="1260000" cy="126000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noFill/>
          <a:ln>
            <a:noFill/>
          </a:ln>
        </p:spPr>
        <p:txBody>
          <a:bodyPr wrap="square" anchor="ctr">
            <a:noAutofit/>
          </a:bodyPr>
          <a:lstStyle>
            <a:lvl1pPr algn="ctr">
              <a:spcBef>
                <a:spcPts val="0"/>
              </a:spcBef>
              <a:defRPr sz="1250"/>
            </a:lvl1pPr>
          </a:lstStyle>
          <a:p>
            <a:endParaRPr lang="en-GB" dirty="0"/>
          </a:p>
        </p:txBody>
      </p:sp>
      <p:sp>
        <p:nvSpPr>
          <p:cNvPr id="24" name="Text Placeholder 6">
            <a:extLst>
              <a:ext uri="{FF2B5EF4-FFF2-40B4-BE49-F238E27FC236}">
                <a16:creationId xmlns:a16="http://schemas.microsoft.com/office/drawing/2014/main" id="{DCF15969-DA83-4EC5-846A-4CF7B226E722}"/>
              </a:ext>
            </a:extLst>
          </p:cNvPr>
          <p:cNvSpPr>
            <a:spLocks noGrp="1"/>
          </p:cNvSpPr>
          <p:nvPr>
            <p:ph type="body" sz="quarter" idx="23"/>
          </p:nvPr>
        </p:nvSpPr>
        <p:spPr>
          <a:xfrm>
            <a:off x="8143875" y="5240872"/>
            <a:ext cx="1524000" cy="363851"/>
          </a:xfrm>
        </p:spPr>
        <p:txBody>
          <a:bodyPr/>
          <a:lstStyle>
            <a:lvl1pPr algn="ctr">
              <a:spcBef>
                <a:spcPts val="0"/>
              </a:spcBef>
              <a:defRPr sz="1090" b="1">
                <a:solidFill>
                  <a:schemeClr val="bg1"/>
                </a:solidFill>
                <a:latin typeface="+mj-lt"/>
              </a:defRPr>
            </a:lvl1pPr>
          </a:lstStyle>
          <a:p>
            <a:pPr lvl="0"/>
            <a:endParaRPr lang="en-GB" dirty="0"/>
          </a:p>
        </p:txBody>
      </p:sp>
      <p:sp>
        <p:nvSpPr>
          <p:cNvPr id="25" name="Picture Placeholder 19">
            <a:extLst>
              <a:ext uri="{FF2B5EF4-FFF2-40B4-BE49-F238E27FC236}">
                <a16:creationId xmlns:a16="http://schemas.microsoft.com/office/drawing/2014/main" id="{1F2402CA-BEE4-4EF1-A371-4B65F85F6251}"/>
              </a:ext>
            </a:extLst>
          </p:cNvPr>
          <p:cNvSpPr>
            <a:spLocks noGrp="1"/>
          </p:cNvSpPr>
          <p:nvPr>
            <p:ph type="pic" sz="quarter" idx="24"/>
          </p:nvPr>
        </p:nvSpPr>
        <p:spPr>
          <a:xfrm>
            <a:off x="8275875" y="3816566"/>
            <a:ext cx="1260000" cy="126000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noFill/>
          <a:ln>
            <a:noFill/>
          </a:ln>
        </p:spPr>
        <p:txBody>
          <a:bodyPr wrap="square" anchor="ctr">
            <a:noAutofit/>
          </a:bodyPr>
          <a:lstStyle>
            <a:lvl1pPr algn="ctr">
              <a:spcBef>
                <a:spcPts val="0"/>
              </a:spcBef>
              <a:defRPr sz="1250"/>
            </a:lvl1pPr>
          </a:lstStyle>
          <a:p>
            <a:endParaRPr lang="en-GB" dirty="0"/>
          </a:p>
        </p:txBody>
      </p:sp>
      <p:sp>
        <p:nvSpPr>
          <p:cNvPr id="26" name="Text Placeholder 6">
            <a:extLst>
              <a:ext uri="{FF2B5EF4-FFF2-40B4-BE49-F238E27FC236}">
                <a16:creationId xmlns:a16="http://schemas.microsoft.com/office/drawing/2014/main" id="{58A45A65-F8C7-4507-99B9-0BE3BC2D271D}"/>
              </a:ext>
            </a:extLst>
          </p:cNvPr>
          <p:cNvSpPr>
            <a:spLocks noGrp="1"/>
          </p:cNvSpPr>
          <p:nvPr>
            <p:ph type="body" sz="quarter" idx="25"/>
          </p:nvPr>
        </p:nvSpPr>
        <p:spPr>
          <a:xfrm>
            <a:off x="10001250" y="5240872"/>
            <a:ext cx="1524000" cy="363851"/>
          </a:xfrm>
        </p:spPr>
        <p:txBody>
          <a:bodyPr/>
          <a:lstStyle>
            <a:lvl1pPr algn="ctr">
              <a:spcBef>
                <a:spcPts val="0"/>
              </a:spcBef>
              <a:defRPr sz="1090" b="1">
                <a:solidFill>
                  <a:schemeClr val="bg1"/>
                </a:solidFill>
                <a:latin typeface="+mj-lt"/>
              </a:defRPr>
            </a:lvl1pPr>
          </a:lstStyle>
          <a:p>
            <a:pPr lvl="0"/>
            <a:endParaRPr lang="en-GB" dirty="0"/>
          </a:p>
        </p:txBody>
      </p:sp>
      <p:sp>
        <p:nvSpPr>
          <p:cNvPr id="27" name="Picture Placeholder 19">
            <a:extLst>
              <a:ext uri="{FF2B5EF4-FFF2-40B4-BE49-F238E27FC236}">
                <a16:creationId xmlns:a16="http://schemas.microsoft.com/office/drawing/2014/main" id="{4093472C-1BCD-42B2-943D-79F867F7F85C}"/>
              </a:ext>
            </a:extLst>
          </p:cNvPr>
          <p:cNvSpPr>
            <a:spLocks noGrp="1"/>
          </p:cNvSpPr>
          <p:nvPr>
            <p:ph type="pic" sz="quarter" idx="26"/>
          </p:nvPr>
        </p:nvSpPr>
        <p:spPr>
          <a:xfrm>
            <a:off x="10133250" y="3816566"/>
            <a:ext cx="1260000" cy="126000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noFill/>
          <a:ln>
            <a:noFill/>
          </a:ln>
        </p:spPr>
        <p:txBody>
          <a:bodyPr wrap="square" anchor="ctr">
            <a:noAutofit/>
          </a:bodyPr>
          <a:lstStyle>
            <a:lvl1pPr algn="ctr">
              <a:spcBef>
                <a:spcPts val="0"/>
              </a:spcBef>
              <a:defRPr sz="1250"/>
            </a:lvl1pPr>
          </a:lstStyle>
          <a:p>
            <a:endParaRPr lang="en-GB" dirty="0"/>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Tree>
    <p:extLst>
      <p:ext uri="{BB962C8B-B14F-4D97-AF65-F5344CB8AC3E}">
        <p14:creationId xmlns:p14="http://schemas.microsoft.com/office/powerpoint/2010/main" val="8693654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½ Column with Gallery Tiles">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F08250B0-D87F-4481-9BF2-B7405B0D89E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p:ph type="title"/>
          </p:nvPr>
        </p:nvSpPr>
        <p:spPr>
          <a:xfrm>
            <a:off x="666750" y="571500"/>
            <a:ext cx="10841248" cy="476250"/>
          </a:xfrm>
        </p:spPr>
        <p:txBody>
          <a:bodyPr/>
          <a:lstStyle>
            <a:lvl1pPr>
              <a:lnSpc>
                <a:spcPct val="100000"/>
              </a:lnSpc>
              <a:defRPr sz="3000">
                <a:latin typeface="+mj-lt"/>
              </a:defRPr>
            </a:lvl1pPr>
          </a:lstStyle>
          <a:p>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3" name="Content Placeholder 12">
            <a:extLst>
              <a:ext uri="{FF2B5EF4-FFF2-40B4-BE49-F238E27FC236}">
                <a16:creationId xmlns:a16="http://schemas.microsoft.com/office/drawing/2014/main" id="{B5E93BE8-DC6E-404A-8F7E-0AC62ECDBE55}"/>
              </a:ext>
            </a:extLst>
          </p:cNvPr>
          <p:cNvSpPr>
            <a:spLocks noGrp="1"/>
          </p:cNvSpPr>
          <p:nvPr>
            <p:ph sz="quarter" idx="13"/>
          </p:nvPr>
        </p:nvSpPr>
        <p:spPr>
          <a:xfrm>
            <a:off x="666750" y="1524000"/>
            <a:ext cx="5170170" cy="4191000"/>
          </a:xfrm>
        </p:spPr>
        <p:txBody>
          <a:bodyPr/>
          <a:lstStyle>
            <a:lvl1pPr marL="0" indent="0">
              <a:lnSpc>
                <a:spcPct val="122000"/>
              </a:lnSpc>
              <a:buNone/>
              <a:defRPr sz="15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6" name="Picture Placeholder 5">
            <a:extLst>
              <a:ext uri="{FF2B5EF4-FFF2-40B4-BE49-F238E27FC236}">
                <a16:creationId xmlns:a16="http://schemas.microsoft.com/office/drawing/2014/main" id="{9F2D5EE6-F44B-449E-AE44-AB73F07EA963}"/>
              </a:ext>
            </a:extLst>
          </p:cNvPr>
          <p:cNvSpPr>
            <a:spLocks noGrp="1"/>
          </p:cNvSpPr>
          <p:nvPr>
            <p:ph type="pic" sz="quarter" idx="14"/>
          </p:nvPr>
        </p:nvSpPr>
        <p:spPr>
          <a:xfrm>
            <a:off x="6096000" y="1619250"/>
            <a:ext cx="2595512" cy="2571750"/>
          </a:xfrm>
        </p:spPr>
        <p:txBody>
          <a:bodyPr anchor="ctr"/>
          <a:lstStyle>
            <a:lvl1pPr algn="ctr">
              <a:defRPr/>
            </a:lvl1pPr>
          </a:lstStyle>
          <a:p>
            <a:endParaRPr lang="en-GB"/>
          </a:p>
        </p:txBody>
      </p:sp>
      <p:sp>
        <p:nvSpPr>
          <p:cNvPr id="37" name="Text Placeholder 36">
            <a:extLst>
              <a:ext uri="{FF2B5EF4-FFF2-40B4-BE49-F238E27FC236}">
                <a16:creationId xmlns:a16="http://schemas.microsoft.com/office/drawing/2014/main" id="{2BDD3A1A-BB34-4D1B-AFF0-8C501C7EF51A}"/>
              </a:ext>
            </a:extLst>
          </p:cNvPr>
          <p:cNvSpPr>
            <a:spLocks noGrp="1"/>
          </p:cNvSpPr>
          <p:nvPr>
            <p:ph type="body" sz="quarter" idx="15"/>
          </p:nvPr>
        </p:nvSpPr>
        <p:spPr>
          <a:xfrm>
            <a:off x="6096000" y="4319588"/>
            <a:ext cx="2595512" cy="1395412"/>
          </a:xfrm>
          <a:custGeom>
            <a:avLst/>
            <a:gdLst>
              <a:gd name="connsiteX0" fmla="*/ 0 w 2595512"/>
              <a:gd name="connsiteY0" fmla="*/ 0 h 1395412"/>
              <a:gd name="connsiteX1" fmla="*/ 2170247 w 2595512"/>
              <a:gd name="connsiteY1" fmla="*/ 0 h 1395412"/>
              <a:gd name="connsiteX2" fmla="*/ 2294466 w 2595512"/>
              <a:gd name="connsiteY2" fmla="*/ 124219 h 1395412"/>
              <a:gd name="connsiteX3" fmla="*/ 2276435 w 2595512"/>
              <a:gd name="connsiteY3" fmla="*/ 151371 h 1395412"/>
              <a:gd name="connsiteX4" fmla="*/ 2298928 w 2595512"/>
              <a:gd name="connsiteY4" fmla="*/ 262306 h 1395412"/>
              <a:gd name="connsiteX5" fmla="*/ 2443735 w 2595512"/>
              <a:gd name="connsiteY5" fmla="*/ 262306 h 1395412"/>
              <a:gd name="connsiteX6" fmla="*/ 2443735 w 2595512"/>
              <a:gd name="connsiteY6" fmla="*/ 117499 h 1395412"/>
              <a:gd name="connsiteX7" fmla="*/ 2332800 w 2595512"/>
              <a:gd name="connsiteY7" fmla="*/ 95006 h 1395412"/>
              <a:gd name="connsiteX8" fmla="*/ 2307505 w 2595512"/>
              <a:gd name="connsiteY8" fmla="*/ 111802 h 1395412"/>
              <a:gd name="connsiteX9" fmla="*/ 2195703 w 2595512"/>
              <a:gd name="connsiteY9" fmla="*/ 0 h 1395412"/>
              <a:gd name="connsiteX10" fmla="*/ 2595512 w 2595512"/>
              <a:gd name="connsiteY10" fmla="*/ 0 h 1395412"/>
              <a:gd name="connsiteX11" fmla="*/ 2595512 w 2595512"/>
              <a:gd name="connsiteY11" fmla="*/ 1395412 h 1395412"/>
              <a:gd name="connsiteX12" fmla="*/ 0 w 2595512"/>
              <a:gd name="connsiteY12" fmla="*/ 1395412 h 139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5512" h="1395412">
                <a:moveTo>
                  <a:pt x="0" y="0"/>
                </a:moveTo>
                <a:lnTo>
                  <a:pt x="2170247" y="0"/>
                </a:lnTo>
                <a:lnTo>
                  <a:pt x="2294466" y="124219"/>
                </a:lnTo>
                <a:lnTo>
                  <a:pt x="2276435" y="151371"/>
                </a:lnTo>
                <a:cubicBezTo>
                  <a:pt x="2261439" y="188350"/>
                  <a:pt x="2268937" y="232315"/>
                  <a:pt x="2298928" y="262306"/>
                </a:cubicBezTo>
                <a:cubicBezTo>
                  <a:pt x="2338916" y="302294"/>
                  <a:pt x="2403748" y="302294"/>
                  <a:pt x="2443735" y="262306"/>
                </a:cubicBezTo>
                <a:cubicBezTo>
                  <a:pt x="2483723" y="222318"/>
                  <a:pt x="2483723" y="157487"/>
                  <a:pt x="2443735" y="117499"/>
                </a:cubicBezTo>
                <a:cubicBezTo>
                  <a:pt x="2413744" y="87508"/>
                  <a:pt x="2369778" y="80010"/>
                  <a:pt x="2332800" y="95006"/>
                </a:cubicBezTo>
                <a:lnTo>
                  <a:pt x="2307505" y="111802"/>
                </a:lnTo>
                <a:lnTo>
                  <a:pt x="2195703" y="0"/>
                </a:lnTo>
                <a:lnTo>
                  <a:pt x="2595512" y="0"/>
                </a:lnTo>
                <a:lnTo>
                  <a:pt x="2595512" y="1395412"/>
                </a:lnTo>
                <a:lnTo>
                  <a:pt x="0" y="1395412"/>
                </a:lnTo>
                <a:close/>
              </a:path>
            </a:pathLst>
          </a:custGeom>
          <a:solidFill>
            <a:schemeClr val="accent1"/>
          </a:solidFill>
        </p:spPr>
        <p:txBody>
          <a:bodyPr wrap="square" lIns="126000" tIns="162000" rIns="432000">
            <a:noAutofit/>
          </a:bodyPr>
          <a:lstStyle>
            <a:lvl1pPr algn="l">
              <a:spcBef>
                <a:spcPts val="500"/>
              </a:spcBef>
              <a:defRPr sz="1100" b="1">
                <a:solidFill>
                  <a:schemeClr val="bg2"/>
                </a:solidFill>
                <a:latin typeface="+mj-lt"/>
              </a:defRPr>
            </a:lvl1pPr>
          </a:lstStyle>
          <a:p>
            <a:pPr lvl="0"/>
            <a:endParaRPr lang="en-GB" dirty="0"/>
          </a:p>
        </p:txBody>
      </p:sp>
      <p:sp>
        <p:nvSpPr>
          <p:cNvPr id="24" name="Text Placeholder 11">
            <a:extLst>
              <a:ext uri="{FF2B5EF4-FFF2-40B4-BE49-F238E27FC236}">
                <a16:creationId xmlns:a16="http://schemas.microsoft.com/office/drawing/2014/main" id="{E6C373AE-7F6B-4E48-A3CA-C2898687674B}"/>
              </a:ext>
            </a:extLst>
          </p:cNvPr>
          <p:cNvSpPr>
            <a:spLocks noGrp="1"/>
          </p:cNvSpPr>
          <p:nvPr>
            <p:ph type="body" sz="quarter" idx="16"/>
          </p:nvPr>
        </p:nvSpPr>
        <p:spPr>
          <a:xfrm>
            <a:off x="6223000" y="4784725"/>
            <a:ext cx="2341512" cy="796925"/>
          </a:xfrm>
        </p:spPr>
        <p:txBody>
          <a:bodyPr lIns="0" tIns="0" rIns="0"/>
          <a:lstStyle>
            <a:lvl1pPr algn="l">
              <a:spcBef>
                <a:spcPts val="500"/>
              </a:spcBef>
              <a:defRPr sz="900" b="0">
                <a:solidFill>
                  <a:schemeClr val="bg2"/>
                </a:solidFill>
              </a:defRPr>
            </a:lvl1pPr>
          </a:lstStyle>
          <a:p>
            <a:pPr lvl="0"/>
            <a:endParaRPr lang="en-GB" dirty="0"/>
          </a:p>
        </p:txBody>
      </p:sp>
      <p:sp>
        <p:nvSpPr>
          <p:cNvPr id="25" name="Picture Placeholder 5">
            <a:extLst>
              <a:ext uri="{FF2B5EF4-FFF2-40B4-BE49-F238E27FC236}">
                <a16:creationId xmlns:a16="http://schemas.microsoft.com/office/drawing/2014/main" id="{7124D75A-60C8-4194-9449-31855DB0332F}"/>
              </a:ext>
            </a:extLst>
          </p:cNvPr>
          <p:cNvSpPr>
            <a:spLocks noGrp="1"/>
          </p:cNvSpPr>
          <p:nvPr>
            <p:ph type="pic" sz="quarter" idx="17"/>
          </p:nvPr>
        </p:nvSpPr>
        <p:spPr>
          <a:xfrm>
            <a:off x="8834488" y="3143250"/>
            <a:ext cx="2595512" cy="2571750"/>
          </a:xfrm>
        </p:spPr>
        <p:txBody>
          <a:bodyPr anchor="ctr"/>
          <a:lstStyle>
            <a:lvl1pPr algn="ctr">
              <a:defRPr/>
            </a:lvl1pPr>
          </a:lstStyle>
          <a:p>
            <a:endParaRPr lang="en-GB"/>
          </a:p>
        </p:txBody>
      </p:sp>
      <p:sp>
        <p:nvSpPr>
          <p:cNvPr id="38" name="Text Placeholder 37">
            <a:extLst>
              <a:ext uri="{FF2B5EF4-FFF2-40B4-BE49-F238E27FC236}">
                <a16:creationId xmlns:a16="http://schemas.microsoft.com/office/drawing/2014/main" id="{E6B3F0A0-9651-46A3-8193-136FC79D1A67}"/>
              </a:ext>
            </a:extLst>
          </p:cNvPr>
          <p:cNvSpPr>
            <a:spLocks noGrp="1"/>
          </p:cNvSpPr>
          <p:nvPr>
            <p:ph type="body" sz="quarter" idx="18"/>
          </p:nvPr>
        </p:nvSpPr>
        <p:spPr>
          <a:xfrm>
            <a:off x="8834488" y="1619250"/>
            <a:ext cx="2595512" cy="1395412"/>
          </a:xfrm>
          <a:custGeom>
            <a:avLst/>
            <a:gdLst>
              <a:gd name="connsiteX0" fmla="*/ 0 w 2595512"/>
              <a:gd name="connsiteY0" fmla="*/ 0 h 1395412"/>
              <a:gd name="connsiteX1" fmla="*/ 2501337 w 2595512"/>
              <a:gd name="connsiteY1" fmla="*/ 0 h 1395412"/>
              <a:gd name="connsiteX2" fmla="*/ 2386877 w 2595512"/>
              <a:gd name="connsiteY2" fmla="*/ 114460 h 1395412"/>
              <a:gd name="connsiteX3" fmla="*/ 2359724 w 2595512"/>
              <a:gd name="connsiteY3" fmla="*/ 96429 h 1395412"/>
              <a:gd name="connsiteX4" fmla="*/ 2248790 w 2595512"/>
              <a:gd name="connsiteY4" fmla="*/ 118923 h 1395412"/>
              <a:gd name="connsiteX5" fmla="*/ 2248790 w 2595512"/>
              <a:gd name="connsiteY5" fmla="*/ 263730 h 1395412"/>
              <a:gd name="connsiteX6" fmla="*/ 2393597 w 2595512"/>
              <a:gd name="connsiteY6" fmla="*/ 263730 h 1395412"/>
              <a:gd name="connsiteX7" fmla="*/ 2416090 w 2595512"/>
              <a:gd name="connsiteY7" fmla="*/ 152795 h 1395412"/>
              <a:gd name="connsiteX8" fmla="*/ 2399293 w 2595512"/>
              <a:gd name="connsiteY8" fmla="*/ 127500 h 1395412"/>
              <a:gd name="connsiteX9" fmla="*/ 2526793 w 2595512"/>
              <a:gd name="connsiteY9" fmla="*/ 0 h 1395412"/>
              <a:gd name="connsiteX10" fmla="*/ 2595512 w 2595512"/>
              <a:gd name="connsiteY10" fmla="*/ 0 h 1395412"/>
              <a:gd name="connsiteX11" fmla="*/ 2595512 w 2595512"/>
              <a:gd name="connsiteY11" fmla="*/ 1395412 h 1395412"/>
              <a:gd name="connsiteX12" fmla="*/ 0 w 2595512"/>
              <a:gd name="connsiteY12" fmla="*/ 1395412 h 139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5512" h="1395412">
                <a:moveTo>
                  <a:pt x="0" y="0"/>
                </a:moveTo>
                <a:lnTo>
                  <a:pt x="2501337" y="0"/>
                </a:lnTo>
                <a:lnTo>
                  <a:pt x="2386877" y="114460"/>
                </a:lnTo>
                <a:lnTo>
                  <a:pt x="2359724" y="96429"/>
                </a:lnTo>
                <a:cubicBezTo>
                  <a:pt x="2322746" y="81434"/>
                  <a:pt x="2278781" y="88932"/>
                  <a:pt x="2248790" y="118923"/>
                </a:cubicBezTo>
                <a:cubicBezTo>
                  <a:pt x="2208802" y="158911"/>
                  <a:pt x="2208802" y="223742"/>
                  <a:pt x="2248790" y="263730"/>
                </a:cubicBezTo>
                <a:cubicBezTo>
                  <a:pt x="2288777" y="303718"/>
                  <a:pt x="2353609" y="303718"/>
                  <a:pt x="2393597" y="263730"/>
                </a:cubicBezTo>
                <a:cubicBezTo>
                  <a:pt x="2423588" y="233739"/>
                  <a:pt x="2431085" y="189773"/>
                  <a:pt x="2416090" y="152795"/>
                </a:cubicBezTo>
                <a:lnTo>
                  <a:pt x="2399293" y="127500"/>
                </a:lnTo>
                <a:lnTo>
                  <a:pt x="2526793" y="0"/>
                </a:lnTo>
                <a:lnTo>
                  <a:pt x="2595512" y="0"/>
                </a:lnTo>
                <a:lnTo>
                  <a:pt x="2595512" y="1395412"/>
                </a:lnTo>
                <a:lnTo>
                  <a:pt x="0" y="1395412"/>
                </a:lnTo>
                <a:close/>
              </a:path>
            </a:pathLst>
          </a:custGeom>
          <a:solidFill>
            <a:schemeClr val="bg1"/>
          </a:solidFill>
        </p:spPr>
        <p:txBody>
          <a:bodyPr wrap="square" lIns="126000" tIns="162000" rIns="432000">
            <a:noAutofit/>
          </a:bodyPr>
          <a:lstStyle>
            <a:lvl1pPr algn="l">
              <a:spcBef>
                <a:spcPts val="500"/>
              </a:spcBef>
              <a:defRPr sz="1100" b="1">
                <a:solidFill>
                  <a:schemeClr val="bg2"/>
                </a:solidFill>
                <a:latin typeface="+mj-lt"/>
              </a:defRPr>
            </a:lvl1pPr>
          </a:lstStyle>
          <a:p>
            <a:pPr lvl="0"/>
            <a:endParaRPr lang="en-GB" dirty="0"/>
          </a:p>
        </p:txBody>
      </p:sp>
      <p:sp>
        <p:nvSpPr>
          <p:cNvPr id="27" name="Text Placeholder 11">
            <a:extLst>
              <a:ext uri="{FF2B5EF4-FFF2-40B4-BE49-F238E27FC236}">
                <a16:creationId xmlns:a16="http://schemas.microsoft.com/office/drawing/2014/main" id="{06127646-9DE9-4239-99A0-7A1FDD23E5DC}"/>
              </a:ext>
            </a:extLst>
          </p:cNvPr>
          <p:cNvSpPr>
            <a:spLocks noGrp="1"/>
          </p:cNvSpPr>
          <p:nvPr>
            <p:ph type="body" sz="quarter" idx="19"/>
          </p:nvPr>
        </p:nvSpPr>
        <p:spPr>
          <a:xfrm>
            <a:off x="8961488" y="2084387"/>
            <a:ext cx="2341512" cy="796925"/>
          </a:xfrm>
        </p:spPr>
        <p:txBody>
          <a:bodyPr lIns="0" tIns="0" rIns="0"/>
          <a:lstStyle>
            <a:lvl1pPr algn="l">
              <a:spcBef>
                <a:spcPts val="500"/>
              </a:spcBef>
              <a:defRPr sz="900" b="0">
                <a:solidFill>
                  <a:schemeClr val="bg2"/>
                </a:solidFill>
              </a:defRPr>
            </a:lvl1pPr>
          </a:lstStyle>
          <a:p>
            <a:pPr lvl="0"/>
            <a:endParaRPr lang="en-GB" dirty="0"/>
          </a:p>
        </p:txBody>
      </p:sp>
    </p:spTree>
    <p:extLst>
      <p:ext uri="{BB962C8B-B14F-4D97-AF65-F5344CB8AC3E}">
        <p14:creationId xmlns:p14="http://schemas.microsoft.com/office/powerpoint/2010/main" val="42289033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096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allery Tiles with Caption">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27A3DC2-B5C1-49B1-9E82-FD9535ACBC3F}"/>
              </a:ext>
            </a:extLst>
          </p:cNvPr>
          <p:cNvSpPr>
            <a:spLocks noGrp="1"/>
          </p:cNvSpPr>
          <p:nvPr>
            <p:ph type="pic" sz="quarter" idx="28"/>
          </p:nvPr>
        </p:nvSpPr>
        <p:spPr>
          <a:xfrm>
            <a:off x="758512" y="762000"/>
            <a:ext cx="3471862" cy="2419350"/>
          </a:xfrm>
        </p:spPr>
        <p:txBody>
          <a:bodyPr anchor="ctr"/>
          <a:lstStyle>
            <a:lvl1pPr algn="ctr">
              <a:defRPr/>
            </a:lvl1pPr>
          </a:lstStyle>
          <a:p>
            <a:endParaRPr lang="en-GB"/>
          </a:p>
        </p:txBody>
      </p:sp>
      <p:sp>
        <p:nvSpPr>
          <p:cNvPr id="40" name="Picture Placeholder 9">
            <a:extLst>
              <a:ext uri="{FF2B5EF4-FFF2-40B4-BE49-F238E27FC236}">
                <a16:creationId xmlns:a16="http://schemas.microsoft.com/office/drawing/2014/main" id="{0AD1B3C5-4EFE-4779-B1F0-DBE6D331EDDF}"/>
              </a:ext>
            </a:extLst>
          </p:cNvPr>
          <p:cNvSpPr>
            <a:spLocks noGrp="1"/>
          </p:cNvSpPr>
          <p:nvPr>
            <p:ph type="pic" sz="quarter" idx="29"/>
          </p:nvPr>
        </p:nvSpPr>
        <p:spPr>
          <a:xfrm>
            <a:off x="4356582" y="762000"/>
            <a:ext cx="3471862" cy="4953000"/>
          </a:xfrm>
        </p:spPr>
        <p:txBody>
          <a:bodyPr anchor="ctr"/>
          <a:lstStyle>
            <a:lvl1pPr algn="ctr">
              <a:defRPr/>
            </a:lvl1pPr>
          </a:lstStyle>
          <a:p>
            <a:endParaRPr lang="en-GB"/>
          </a:p>
        </p:txBody>
      </p:sp>
      <p:sp>
        <p:nvSpPr>
          <p:cNvPr id="41" name="Picture Placeholder 9">
            <a:extLst>
              <a:ext uri="{FF2B5EF4-FFF2-40B4-BE49-F238E27FC236}">
                <a16:creationId xmlns:a16="http://schemas.microsoft.com/office/drawing/2014/main" id="{E0783CA8-824A-4975-A1C3-4DCEC918DD84}"/>
              </a:ext>
            </a:extLst>
          </p:cNvPr>
          <p:cNvSpPr>
            <a:spLocks noGrp="1"/>
          </p:cNvSpPr>
          <p:nvPr>
            <p:ph type="pic" sz="quarter" idx="30"/>
          </p:nvPr>
        </p:nvSpPr>
        <p:spPr>
          <a:xfrm>
            <a:off x="7954651" y="762000"/>
            <a:ext cx="3471862" cy="2419350"/>
          </a:xfrm>
        </p:spPr>
        <p:txBody>
          <a:bodyPr anchor="ctr"/>
          <a:lstStyle>
            <a:lvl1pPr algn="ctr">
              <a:defRPr/>
            </a:lvl1pPr>
          </a:lstStyle>
          <a:p>
            <a:endParaRPr lang="en-GB" dirty="0"/>
          </a:p>
        </p:txBody>
      </p:sp>
      <p:sp>
        <p:nvSpPr>
          <p:cNvPr id="42" name="Picture Placeholder 9">
            <a:extLst>
              <a:ext uri="{FF2B5EF4-FFF2-40B4-BE49-F238E27FC236}">
                <a16:creationId xmlns:a16="http://schemas.microsoft.com/office/drawing/2014/main" id="{32E61F14-E25B-44A6-9F7B-06C7FEF6C01D}"/>
              </a:ext>
            </a:extLst>
          </p:cNvPr>
          <p:cNvSpPr>
            <a:spLocks noGrp="1"/>
          </p:cNvSpPr>
          <p:nvPr>
            <p:ph type="pic" sz="quarter" idx="31"/>
          </p:nvPr>
        </p:nvSpPr>
        <p:spPr>
          <a:xfrm>
            <a:off x="7954651" y="3295650"/>
            <a:ext cx="3471862" cy="2419350"/>
          </a:xfrm>
        </p:spPr>
        <p:txBody>
          <a:bodyPr anchor="ctr"/>
          <a:lstStyle>
            <a:lvl1pPr algn="ctr">
              <a:defRPr/>
            </a:lvl1pPr>
          </a:lstStyle>
          <a:p>
            <a:endParaRPr lang="en-GB"/>
          </a:p>
        </p:txBody>
      </p:sp>
      <p:pic>
        <p:nvPicPr>
          <p:cNvPr id="24" name="Graphic 23">
            <a:extLst>
              <a:ext uri="{FF2B5EF4-FFF2-40B4-BE49-F238E27FC236}">
                <a16:creationId xmlns:a16="http://schemas.microsoft.com/office/drawing/2014/main" id="{D8677EA0-7906-4235-8F57-01645F78662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p:ph type="title"/>
          </p:nvPr>
        </p:nvSpPr>
        <p:spPr>
          <a:xfrm>
            <a:off x="762000" y="3476625"/>
            <a:ext cx="3177539" cy="771525"/>
          </a:xfrm>
        </p:spPr>
        <p:txBody>
          <a:bodyPr anchor="b"/>
          <a:lstStyle>
            <a:lvl1pPr>
              <a:lnSpc>
                <a:spcPct val="118000"/>
              </a:lnSpc>
              <a:spcBef>
                <a:spcPts val="0"/>
              </a:spcBef>
              <a:defRPr sz="2250">
                <a:latin typeface="+mj-lt"/>
              </a:defRPr>
            </a:lvl1pPr>
          </a:lstStyle>
          <a:p>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3" name="Content Placeholder 12">
            <a:extLst>
              <a:ext uri="{FF2B5EF4-FFF2-40B4-BE49-F238E27FC236}">
                <a16:creationId xmlns:a16="http://schemas.microsoft.com/office/drawing/2014/main" id="{B5E93BE8-DC6E-404A-8F7E-0AC62ECDBE55}"/>
              </a:ext>
            </a:extLst>
          </p:cNvPr>
          <p:cNvSpPr>
            <a:spLocks noGrp="1"/>
          </p:cNvSpPr>
          <p:nvPr>
            <p:ph sz="quarter" idx="13"/>
          </p:nvPr>
        </p:nvSpPr>
        <p:spPr>
          <a:xfrm>
            <a:off x="762000" y="4384114"/>
            <a:ext cx="3177539" cy="1330886"/>
          </a:xfrm>
        </p:spPr>
        <p:txBody>
          <a:bodyPr/>
          <a:lstStyle>
            <a:lvl1pPr marL="0" indent="0">
              <a:lnSpc>
                <a:spcPct val="122000"/>
              </a:lnSpc>
              <a:buNone/>
              <a:defRPr sz="15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Edit Master text styles</a:t>
            </a:r>
            <a:endParaRPr lang="en-GB" dirty="0"/>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36" name="Text Placeholder 35">
            <a:extLst>
              <a:ext uri="{FF2B5EF4-FFF2-40B4-BE49-F238E27FC236}">
                <a16:creationId xmlns:a16="http://schemas.microsoft.com/office/drawing/2014/main" id="{FC26B00C-7AA7-4B29-B640-C3C8C1BB9B49}"/>
              </a:ext>
            </a:extLst>
          </p:cNvPr>
          <p:cNvSpPr>
            <a:spLocks noGrp="1"/>
          </p:cNvSpPr>
          <p:nvPr>
            <p:ph type="body" sz="quarter" idx="24" hasCustomPrompt="1"/>
          </p:nvPr>
        </p:nvSpPr>
        <p:spPr>
          <a:xfrm>
            <a:off x="758512" y="2811780"/>
            <a:ext cx="3471862" cy="369570"/>
          </a:xfrm>
          <a:custGeom>
            <a:avLst/>
            <a:gdLst>
              <a:gd name="connsiteX0" fmla="*/ 0 w 3471862"/>
              <a:gd name="connsiteY0" fmla="*/ 0 h 369570"/>
              <a:gd name="connsiteX1" fmla="*/ 3471862 w 3471862"/>
              <a:gd name="connsiteY1" fmla="*/ 0 h 369570"/>
              <a:gd name="connsiteX2" fmla="*/ 3471862 w 3471862"/>
              <a:gd name="connsiteY2" fmla="*/ 369570 h 369570"/>
              <a:gd name="connsiteX3" fmla="*/ 3392862 w 3471862"/>
              <a:gd name="connsiteY3" fmla="*/ 369570 h 369570"/>
              <a:gd name="connsiteX4" fmla="*/ 3277467 w 3471862"/>
              <a:gd name="connsiteY4" fmla="*/ 254176 h 369570"/>
              <a:gd name="connsiteX5" fmla="*/ 3295499 w 3471862"/>
              <a:gd name="connsiteY5" fmla="*/ 227023 h 369570"/>
              <a:gd name="connsiteX6" fmla="*/ 3273005 w 3471862"/>
              <a:gd name="connsiteY6" fmla="*/ 116088 h 369570"/>
              <a:gd name="connsiteX7" fmla="*/ 3128198 w 3471862"/>
              <a:gd name="connsiteY7" fmla="*/ 116088 h 369570"/>
              <a:gd name="connsiteX8" fmla="*/ 3128198 w 3471862"/>
              <a:gd name="connsiteY8" fmla="*/ 260895 h 369570"/>
              <a:gd name="connsiteX9" fmla="*/ 3239133 w 3471862"/>
              <a:gd name="connsiteY9" fmla="*/ 283388 h 369570"/>
              <a:gd name="connsiteX10" fmla="*/ 3264428 w 3471862"/>
              <a:gd name="connsiteY10" fmla="*/ 266592 h 369570"/>
              <a:gd name="connsiteX11" fmla="*/ 3367406 w 3471862"/>
              <a:gd name="connsiteY11" fmla="*/ 369570 h 369570"/>
              <a:gd name="connsiteX12" fmla="*/ 0 w 3471862"/>
              <a:gd name="connsiteY12" fmla="*/ 369570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1862" h="369570">
                <a:moveTo>
                  <a:pt x="0" y="0"/>
                </a:moveTo>
                <a:lnTo>
                  <a:pt x="3471862" y="0"/>
                </a:lnTo>
                <a:lnTo>
                  <a:pt x="3471862" y="369570"/>
                </a:lnTo>
                <a:lnTo>
                  <a:pt x="3392862" y="369570"/>
                </a:lnTo>
                <a:lnTo>
                  <a:pt x="3277467" y="254176"/>
                </a:lnTo>
                <a:lnTo>
                  <a:pt x="3295499" y="227023"/>
                </a:lnTo>
                <a:cubicBezTo>
                  <a:pt x="3310494" y="190045"/>
                  <a:pt x="3302996" y="146080"/>
                  <a:pt x="3273005" y="116088"/>
                </a:cubicBezTo>
                <a:cubicBezTo>
                  <a:pt x="3233017" y="76101"/>
                  <a:pt x="3168186" y="76101"/>
                  <a:pt x="3128198" y="116088"/>
                </a:cubicBezTo>
                <a:cubicBezTo>
                  <a:pt x="3088210" y="156076"/>
                  <a:pt x="3088210" y="220908"/>
                  <a:pt x="3128198" y="260895"/>
                </a:cubicBezTo>
                <a:cubicBezTo>
                  <a:pt x="3158189" y="290887"/>
                  <a:pt x="3202155" y="298384"/>
                  <a:pt x="3239133" y="283388"/>
                </a:cubicBezTo>
                <a:lnTo>
                  <a:pt x="3264428" y="266592"/>
                </a:lnTo>
                <a:lnTo>
                  <a:pt x="3367406" y="369570"/>
                </a:lnTo>
                <a:lnTo>
                  <a:pt x="0" y="369570"/>
                </a:lnTo>
                <a:close/>
              </a:path>
            </a:pathLst>
          </a:custGeom>
          <a:solidFill>
            <a:schemeClr val="accent1"/>
          </a:solidFill>
        </p:spPr>
        <p:txBody>
          <a:bodyPr wrap="square" lIns="144000" tIns="54000" rIns="540000" bIns="54000" anchor="ctr">
            <a:noAutofit/>
          </a:bodyPr>
          <a:lstStyle>
            <a:lvl1pPr algn="l">
              <a:lnSpc>
                <a:spcPct val="113000"/>
              </a:lnSpc>
              <a:spcBef>
                <a:spcPts val="0"/>
              </a:spcBef>
              <a:defRPr sz="880" b="1">
                <a:solidFill>
                  <a:schemeClr val="bg2"/>
                </a:solidFill>
                <a:latin typeface="+mj-lt"/>
              </a:defRPr>
            </a:lvl1pPr>
          </a:lstStyle>
          <a:p>
            <a:pPr lvl="0"/>
            <a:r>
              <a:rPr lang="en-GB" dirty="0"/>
              <a:t>Lorem ipsum </a:t>
            </a:r>
            <a:r>
              <a:rPr lang="en-GB" dirty="0" err="1"/>
              <a:t>dolor</a:t>
            </a:r>
            <a:r>
              <a:rPr lang="en-GB" dirty="0"/>
              <a:t> sit </a:t>
            </a:r>
            <a:r>
              <a:rPr lang="en-GB" dirty="0" err="1"/>
              <a:t>amet</a:t>
            </a:r>
            <a:endParaRPr lang="en-GB" dirty="0"/>
          </a:p>
        </p:txBody>
      </p:sp>
      <p:sp>
        <p:nvSpPr>
          <p:cNvPr id="37" name="Text Placeholder 36">
            <a:extLst>
              <a:ext uri="{FF2B5EF4-FFF2-40B4-BE49-F238E27FC236}">
                <a16:creationId xmlns:a16="http://schemas.microsoft.com/office/drawing/2014/main" id="{B09766C4-4E8B-4536-9F7A-6957327C5FAD}"/>
              </a:ext>
            </a:extLst>
          </p:cNvPr>
          <p:cNvSpPr>
            <a:spLocks noGrp="1"/>
          </p:cNvSpPr>
          <p:nvPr>
            <p:ph type="body" sz="quarter" idx="25" hasCustomPrompt="1"/>
          </p:nvPr>
        </p:nvSpPr>
        <p:spPr>
          <a:xfrm>
            <a:off x="4356582" y="5345431"/>
            <a:ext cx="3471862" cy="369570"/>
          </a:xfrm>
          <a:custGeom>
            <a:avLst/>
            <a:gdLst>
              <a:gd name="connsiteX0" fmla="*/ 0 w 3471862"/>
              <a:gd name="connsiteY0" fmla="*/ 0 h 369570"/>
              <a:gd name="connsiteX1" fmla="*/ 3377511 w 3471862"/>
              <a:gd name="connsiteY1" fmla="*/ 0 h 369570"/>
              <a:gd name="connsiteX2" fmla="*/ 3266285 w 3471862"/>
              <a:gd name="connsiteY2" fmla="*/ 111226 h 369570"/>
              <a:gd name="connsiteX3" fmla="*/ 3239133 w 3471862"/>
              <a:gd name="connsiteY3" fmla="*/ 93195 h 369570"/>
              <a:gd name="connsiteX4" fmla="*/ 3128198 w 3471862"/>
              <a:gd name="connsiteY4" fmla="*/ 115689 h 369570"/>
              <a:gd name="connsiteX5" fmla="*/ 3128198 w 3471862"/>
              <a:gd name="connsiteY5" fmla="*/ 260496 h 369570"/>
              <a:gd name="connsiteX6" fmla="*/ 3273005 w 3471862"/>
              <a:gd name="connsiteY6" fmla="*/ 260496 h 369570"/>
              <a:gd name="connsiteX7" fmla="*/ 3295498 w 3471862"/>
              <a:gd name="connsiteY7" fmla="*/ 149561 h 369570"/>
              <a:gd name="connsiteX8" fmla="*/ 3278702 w 3471862"/>
              <a:gd name="connsiteY8" fmla="*/ 124266 h 369570"/>
              <a:gd name="connsiteX9" fmla="*/ 3402967 w 3471862"/>
              <a:gd name="connsiteY9" fmla="*/ 0 h 369570"/>
              <a:gd name="connsiteX10" fmla="*/ 3471862 w 3471862"/>
              <a:gd name="connsiteY10" fmla="*/ 0 h 369570"/>
              <a:gd name="connsiteX11" fmla="*/ 3471862 w 3471862"/>
              <a:gd name="connsiteY11" fmla="*/ 369570 h 369570"/>
              <a:gd name="connsiteX12" fmla="*/ 0 w 3471862"/>
              <a:gd name="connsiteY12" fmla="*/ 369570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1862" h="369570">
                <a:moveTo>
                  <a:pt x="0" y="0"/>
                </a:moveTo>
                <a:lnTo>
                  <a:pt x="3377511" y="0"/>
                </a:lnTo>
                <a:lnTo>
                  <a:pt x="3266285" y="111226"/>
                </a:lnTo>
                <a:lnTo>
                  <a:pt x="3239133" y="93195"/>
                </a:lnTo>
                <a:cubicBezTo>
                  <a:pt x="3202154" y="78200"/>
                  <a:pt x="3158189" y="85698"/>
                  <a:pt x="3128198" y="115689"/>
                </a:cubicBezTo>
                <a:cubicBezTo>
                  <a:pt x="3088210" y="155677"/>
                  <a:pt x="3088210" y="220508"/>
                  <a:pt x="3128198" y="260496"/>
                </a:cubicBezTo>
                <a:cubicBezTo>
                  <a:pt x="3168186" y="300484"/>
                  <a:pt x="3233017" y="300484"/>
                  <a:pt x="3273005" y="260496"/>
                </a:cubicBezTo>
                <a:cubicBezTo>
                  <a:pt x="3302996" y="230505"/>
                  <a:pt x="3310494" y="186539"/>
                  <a:pt x="3295498" y="149561"/>
                </a:cubicBezTo>
                <a:lnTo>
                  <a:pt x="3278702" y="124266"/>
                </a:lnTo>
                <a:lnTo>
                  <a:pt x="3402967" y="0"/>
                </a:lnTo>
                <a:lnTo>
                  <a:pt x="3471862" y="0"/>
                </a:lnTo>
                <a:lnTo>
                  <a:pt x="3471862" y="369570"/>
                </a:lnTo>
                <a:lnTo>
                  <a:pt x="0" y="369570"/>
                </a:lnTo>
                <a:close/>
              </a:path>
            </a:pathLst>
          </a:custGeom>
          <a:solidFill>
            <a:schemeClr val="bg1"/>
          </a:solidFill>
        </p:spPr>
        <p:txBody>
          <a:bodyPr wrap="square" lIns="144000" tIns="54000" rIns="540000" bIns="54000" anchor="ctr">
            <a:noAutofit/>
          </a:bodyPr>
          <a:lstStyle>
            <a:lvl1pPr algn="l">
              <a:lnSpc>
                <a:spcPct val="113000"/>
              </a:lnSpc>
              <a:spcBef>
                <a:spcPts val="0"/>
              </a:spcBef>
              <a:defRPr sz="880" b="1">
                <a:solidFill>
                  <a:schemeClr val="bg2"/>
                </a:solidFill>
                <a:latin typeface="+mj-lt"/>
              </a:defRPr>
            </a:lvl1pPr>
          </a:lstStyle>
          <a:p>
            <a:pPr lvl="0"/>
            <a:r>
              <a:rPr lang="en-GB" dirty="0"/>
              <a:t>Lorem ipsum </a:t>
            </a:r>
            <a:r>
              <a:rPr lang="en-GB" dirty="0" err="1"/>
              <a:t>dolor</a:t>
            </a:r>
            <a:r>
              <a:rPr lang="en-GB" dirty="0"/>
              <a:t> sit </a:t>
            </a:r>
            <a:r>
              <a:rPr lang="en-GB" dirty="0" err="1"/>
              <a:t>amet</a:t>
            </a:r>
            <a:endParaRPr lang="en-GB" dirty="0"/>
          </a:p>
        </p:txBody>
      </p:sp>
      <p:sp>
        <p:nvSpPr>
          <p:cNvPr id="38" name="Text Placeholder 37">
            <a:extLst>
              <a:ext uri="{FF2B5EF4-FFF2-40B4-BE49-F238E27FC236}">
                <a16:creationId xmlns:a16="http://schemas.microsoft.com/office/drawing/2014/main" id="{8F120881-9A33-4C96-96AC-0145BC45E163}"/>
              </a:ext>
            </a:extLst>
          </p:cNvPr>
          <p:cNvSpPr>
            <a:spLocks noGrp="1"/>
          </p:cNvSpPr>
          <p:nvPr>
            <p:ph type="body" sz="quarter" idx="26" hasCustomPrompt="1"/>
          </p:nvPr>
        </p:nvSpPr>
        <p:spPr>
          <a:xfrm>
            <a:off x="7958138" y="2811780"/>
            <a:ext cx="3471862" cy="369570"/>
          </a:xfrm>
          <a:custGeom>
            <a:avLst/>
            <a:gdLst>
              <a:gd name="connsiteX0" fmla="*/ 0 w 3471862"/>
              <a:gd name="connsiteY0" fmla="*/ 0 h 369570"/>
              <a:gd name="connsiteX1" fmla="*/ 3068250 w 3471862"/>
              <a:gd name="connsiteY1" fmla="*/ 0 h 369570"/>
              <a:gd name="connsiteX2" fmla="*/ 3190658 w 3471862"/>
              <a:gd name="connsiteY2" fmla="*/ 122408 h 369570"/>
              <a:gd name="connsiteX3" fmla="*/ 3172626 w 3471862"/>
              <a:gd name="connsiteY3" fmla="*/ 149561 h 369570"/>
              <a:gd name="connsiteX4" fmla="*/ 3195120 w 3471862"/>
              <a:gd name="connsiteY4" fmla="*/ 260496 h 369570"/>
              <a:gd name="connsiteX5" fmla="*/ 3339927 w 3471862"/>
              <a:gd name="connsiteY5" fmla="*/ 260496 h 369570"/>
              <a:gd name="connsiteX6" fmla="*/ 3339927 w 3471862"/>
              <a:gd name="connsiteY6" fmla="*/ 115689 h 369570"/>
              <a:gd name="connsiteX7" fmla="*/ 3228992 w 3471862"/>
              <a:gd name="connsiteY7" fmla="*/ 93196 h 369570"/>
              <a:gd name="connsiteX8" fmla="*/ 3203697 w 3471862"/>
              <a:gd name="connsiteY8" fmla="*/ 109992 h 369570"/>
              <a:gd name="connsiteX9" fmla="*/ 3093705 w 3471862"/>
              <a:gd name="connsiteY9" fmla="*/ 0 h 369570"/>
              <a:gd name="connsiteX10" fmla="*/ 3471862 w 3471862"/>
              <a:gd name="connsiteY10" fmla="*/ 0 h 369570"/>
              <a:gd name="connsiteX11" fmla="*/ 3471862 w 3471862"/>
              <a:gd name="connsiteY11" fmla="*/ 369570 h 369570"/>
              <a:gd name="connsiteX12" fmla="*/ 0 w 3471862"/>
              <a:gd name="connsiteY12" fmla="*/ 369570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1862" h="369570">
                <a:moveTo>
                  <a:pt x="0" y="0"/>
                </a:moveTo>
                <a:lnTo>
                  <a:pt x="3068250" y="0"/>
                </a:lnTo>
                <a:lnTo>
                  <a:pt x="3190658" y="122408"/>
                </a:lnTo>
                <a:lnTo>
                  <a:pt x="3172626" y="149561"/>
                </a:lnTo>
                <a:cubicBezTo>
                  <a:pt x="3157631" y="186540"/>
                  <a:pt x="3165129" y="230505"/>
                  <a:pt x="3195120" y="260496"/>
                </a:cubicBezTo>
                <a:cubicBezTo>
                  <a:pt x="3235108" y="300483"/>
                  <a:pt x="3299940" y="300483"/>
                  <a:pt x="3339927" y="260496"/>
                </a:cubicBezTo>
                <a:cubicBezTo>
                  <a:pt x="3379915" y="220508"/>
                  <a:pt x="3379915" y="155676"/>
                  <a:pt x="3339927" y="115689"/>
                </a:cubicBezTo>
                <a:cubicBezTo>
                  <a:pt x="3309936" y="85698"/>
                  <a:pt x="3265970" y="78200"/>
                  <a:pt x="3228992" y="93196"/>
                </a:cubicBezTo>
                <a:lnTo>
                  <a:pt x="3203697" y="109992"/>
                </a:lnTo>
                <a:lnTo>
                  <a:pt x="3093705" y="0"/>
                </a:lnTo>
                <a:lnTo>
                  <a:pt x="3471862" y="0"/>
                </a:lnTo>
                <a:lnTo>
                  <a:pt x="3471862" y="369570"/>
                </a:lnTo>
                <a:lnTo>
                  <a:pt x="0" y="369570"/>
                </a:lnTo>
                <a:close/>
              </a:path>
            </a:pathLst>
          </a:custGeom>
          <a:solidFill>
            <a:schemeClr val="accent2"/>
          </a:solidFill>
        </p:spPr>
        <p:txBody>
          <a:bodyPr wrap="square" lIns="144000" tIns="54000" rIns="540000" bIns="54000" anchor="ctr">
            <a:noAutofit/>
          </a:bodyPr>
          <a:lstStyle>
            <a:lvl1pPr algn="l">
              <a:lnSpc>
                <a:spcPct val="113000"/>
              </a:lnSpc>
              <a:spcBef>
                <a:spcPts val="0"/>
              </a:spcBef>
              <a:defRPr sz="880" b="1">
                <a:solidFill>
                  <a:schemeClr val="tx2"/>
                </a:solidFill>
                <a:latin typeface="+mj-lt"/>
              </a:defRPr>
            </a:lvl1pPr>
          </a:lstStyle>
          <a:p>
            <a:pPr lvl="0"/>
            <a:r>
              <a:rPr lang="en-GB" dirty="0"/>
              <a:t>Lorem ipsum </a:t>
            </a:r>
            <a:r>
              <a:rPr lang="en-GB" dirty="0" err="1"/>
              <a:t>dolor</a:t>
            </a:r>
            <a:r>
              <a:rPr lang="en-GB" dirty="0"/>
              <a:t> sit </a:t>
            </a:r>
            <a:r>
              <a:rPr lang="en-GB" dirty="0" err="1"/>
              <a:t>amet</a:t>
            </a:r>
            <a:endParaRPr lang="en-GB" dirty="0"/>
          </a:p>
        </p:txBody>
      </p:sp>
      <p:sp>
        <p:nvSpPr>
          <p:cNvPr id="39" name="Text Placeholder 38">
            <a:extLst>
              <a:ext uri="{FF2B5EF4-FFF2-40B4-BE49-F238E27FC236}">
                <a16:creationId xmlns:a16="http://schemas.microsoft.com/office/drawing/2014/main" id="{164EC4ED-C66F-4D46-999D-21B63E1758D0}"/>
              </a:ext>
            </a:extLst>
          </p:cNvPr>
          <p:cNvSpPr>
            <a:spLocks noGrp="1"/>
          </p:cNvSpPr>
          <p:nvPr>
            <p:ph type="body" sz="quarter" idx="27" hasCustomPrompt="1"/>
          </p:nvPr>
        </p:nvSpPr>
        <p:spPr>
          <a:xfrm>
            <a:off x="7958138" y="5345430"/>
            <a:ext cx="3471862" cy="369570"/>
          </a:xfrm>
          <a:custGeom>
            <a:avLst/>
            <a:gdLst>
              <a:gd name="connsiteX0" fmla="*/ 0 w 3471862"/>
              <a:gd name="connsiteY0" fmla="*/ 0 h 369570"/>
              <a:gd name="connsiteX1" fmla="*/ 3471862 w 3471862"/>
              <a:gd name="connsiteY1" fmla="*/ 0 h 369570"/>
              <a:gd name="connsiteX2" fmla="*/ 3471862 w 3471862"/>
              <a:gd name="connsiteY2" fmla="*/ 369570 h 369570"/>
              <a:gd name="connsiteX3" fmla="*/ 3102392 w 3471862"/>
              <a:gd name="connsiteY3" fmla="*/ 369570 h 369570"/>
              <a:gd name="connsiteX4" fmla="*/ 3206604 w 3471862"/>
              <a:gd name="connsiteY4" fmla="*/ 265358 h 369570"/>
              <a:gd name="connsiteX5" fmla="*/ 3233757 w 3471862"/>
              <a:gd name="connsiteY5" fmla="*/ 283389 h 369570"/>
              <a:gd name="connsiteX6" fmla="*/ 3344691 w 3471862"/>
              <a:gd name="connsiteY6" fmla="*/ 260896 h 369570"/>
              <a:gd name="connsiteX7" fmla="*/ 3344691 w 3471862"/>
              <a:gd name="connsiteY7" fmla="*/ 116089 h 369570"/>
              <a:gd name="connsiteX8" fmla="*/ 3199884 w 3471862"/>
              <a:gd name="connsiteY8" fmla="*/ 116089 h 369570"/>
              <a:gd name="connsiteX9" fmla="*/ 3177391 w 3471862"/>
              <a:gd name="connsiteY9" fmla="*/ 227024 h 369570"/>
              <a:gd name="connsiteX10" fmla="*/ 3194188 w 3471862"/>
              <a:gd name="connsiteY10" fmla="*/ 252318 h 369570"/>
              <a:gd name="connsiteX11" fmla="*/ 3076936 w 3471862"/>
              <a:gd name="connsiteY11" fmla="*/ 369570 h 369570"/>
              <a:gd name="connsiteX12" fmla="*/ 0 w 3471862"/>
              <a:gd name="connsiteY12" fmla="*/ 369570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1862" h="369570">
                <a:moveTo>
                  <a:pt x="0" y="0"/>
                </a:moveTo>
                <a:lnTo>
                  <a:pt x="3471862" y="0"/>
                </a:lnTo>
                <a:lnTo>
                  <a:pt x="3471862" y="369570"/>
                </a:lnTo>
                <a:lnTo>
                  <a:pt x="3102392" y="369570"/>
                </a:lnTo>
                <a:lnTo>
                  <a:pt x="3206604" y="265358"/>
                </a:lnTo>
                <a:lnTo>
                  <a:pt x="3233757" y="283389"/>
                </a:lnTo>
                <a:cubicBezTo>
                  <a:pt x="3270735" y="298385"/>
                  <a:pt x="3314700" y="290887"/>
                  <a:pt x="3344691" y="260896"/>
                </a:cubicBezTo>
                <a:cubicBezTo>
                  <a:pt x="3384679" y="220908"/>
                  <a:pt x="3384679" y="156076"/>
                  <a:pt x="3344691" y="116089"/>
                </a:cubicBezTo>
                <a:cubicBezTo>
                  <a:pt x="3304704" y="76101"/>
                  <a:pt x="3239872" y="76101"/>
                  <a:pt x="3199884" y="116089"/>
                </a:cubicBezTo>
                <a:cubicBezTo>
                  <a:pt x="3169893" y="146080"/>
                  <a:pt x="3162396" y="190046"/>
                  <a:pt x="3177391" y="227024"/>
                </a:cubicBezTo>
                <a:lnTo>
                  <a:pt x="3194188" y="252318"/>
                </a:lnTo>
                <a:lnTo>
                  <a:pt x="3076936" y="369570"/>
                </a:lnTo>
                <a:lnTo>
                  <a:pt x="0" y="369570"/>
                </a:lnTo>
                <a:close/>
              </a:path>
            </a:pathLst>
          </a:custGeom>
          <a:solidFill>
            <a:schemeClr val="accent4"/>
          </a:solidFill>
        </p:spPr>
        <p:txBody>
          <a:bodyPr wrap="square" lIns="144000" tIns="54000" rIns="540000" bIns="54000" anchor="ctr">
            <a:noAutofit/>
          </a:bodyPr>
          <a:lstStyle>
            <a:lvl1pPr algn="l">
              <a:lnSpc>
                <a:spcPct val="113000"/>
              </a:lnSpc>
              <a:spcBef>
                <a:spcPts val="0"/>
              </a:spcBef>
              <a:defRPr sz="880" b="1">
                <a:solidFill>
                  <a:schemeClr val="bg2"/>
                </a:solidFill>
                <a:latin typeface="+mj-lt"/>
              </a:defRPr>
            </a:lvl1pPr>
          </a:lstStyle>
          <a:p>
            <a:pPr lvl="0"/>
            <a:r>
              <a:rPr lang="en-GB" dirty="0"/>
              <a:t>Lorem ipsum </a:t>
            </a:r>
            <a:r>
              <a:rPr lang="en-GB" dirty="0" err="1"/>
              <a:t>dolor</a:t>
            </a:r>
            <a:r>
              <a:rPr lang="en-GB" dirty="0"/>
              <a:t> sit </a:t>
            </a:r>
            <a:r>
              <a:rPr lang="en-GB" dirty="0" err="1"/>
              <a:t>amet</a:t>
            </a:r>
            <a:endParaRPr lang="en-GB" dirty="0"/>
          </a:p>
        </p:txBody>
      </p:sp>
    </p:spTree>
    <p:extLst>
      <p:ext uri="{BB962C8B-B14F-4D97-AF65-F5344CB8AC3E}">
        <p14:creationId xmlns:p14="http://schemas.microsoft.com/office/powerpoint/2010/main" val="9506089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Column with Media Tiles">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F86492A9-77F2-4502-9BC9-DB17120BF2F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p:ph type="title"/>
          </p:nvPr>
        </p:nvSpPr>
        <p:spPr>
          <a:xfrm>
            <a:off x="762000" y="706572"/>
            <a:ext cx="3177539" cy="771525"/>
          </a:xfrm>
        </p:spPr>
        <p:txBody>
          <a:bodyPr/>
          <a:lstStyle>
            <a:lvl1pPr>
              <a:lnSpc>
                <a:spcPct val="118000"/>
              </a:lnSpc>
              <a:spcBef>
                <a:spcPts val="0"/>
              </a:spcBef>
              <a:defRPr sz="2250">
                <a:latin typeface="+mj-lt"/>
              </a:defRPr>
            </a:lvl1pPr>
          </a:lstStyle>
          <a:p>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3" name="Content Placeholder 12">
            <a:extLst>
              <a:ext uri="{FF2B5EF4-FFF2-40B4-BE49-F238E27FC236}">
                <a16:creationId xmlns:a16="http://schemas.microsoft.com/office/drawing/2014/main" id="{B5E93BE8-DC6E-404A-8F7E-0AC62ECDBE55}"/>
              </a:ext>
            </a:extLst>
          </p:cNvPr>
          <p:cNvSpPr>
            <a:spLocks noGrp="1"/>
          </p:cNvSpPr>
          <p:nvPr>
            <p:ph sz="quarter" idx="13"/>
          </p:nvPr>
        </p:nvSpPr>
        <p:spPr>
          <a:xfrm>
            <a:off x="762000" y="1714500"/>
            <a:ext cx="3177539" cy="4000500"/>
          </a:xfrm>
        </p:spPr>
        <p:txBody>
          <a:bodyPr/>
          <a:lstStyle>
            <a:lvl1pPr marL="0" indent="0">
              <a:lnSpc>
                <a:spcPct val="122000"/>
              </a:lnSpc>
              <a:buNone/>
              <a:defRPr sz="15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Edit Master text styles</a:t>
            </a:r>
            <a:endParaRPr lang="en-GB" dirty="0"/>
          </a:p>
        </p:txBody>
      </p:sp>
      <p:sp>
        <p:nvSpPr>
          <p:cNvPr id="8" name="Content Placeholder 7">
            <a:extLst>
              <a:ext uri="{FF2B5EF4-FFF2-40B4-BE49-F238E27FC236}">
                <a16:creationId xmlns:a16="http://schemas.microsoft.com/office/drawing/2014/main" id="{6E8979F6-E87C-47F7-BD89-6F8F1B41DB4E}"/>
              </a:ext>
            </a:extLst>
          </p:cNvPr>
          <p:cNvSpPr>
            <a:spLocks noGrp="1"/>
          </p:cNvSpPr>
          <p:nvPr>
            <p:ph sz="quarter" idx="14" hasCustomPrompt="1"/>
          </p:nvPr>
        </p:nvSpPr>
        <p:spPr>
          <a:xfrm>
            <a:off x="4362646" y="762000"/>
            <a:ext cx="3464351" cy="2409825"/>
          </a:xfrm>
          <a:noFill/>
        </p:spPr>
        <p:txBody>
          <a:bodyPr anchor="ctr"/>
          <a:lstStyle>
            <a:lvl1pPr algn="ctr">
              <a:spcBef>
                <a:spcPts val="0"/>
              </a:spcBef>
              <a:defRPr sz="1250"/>
            </a:lvl1pPr>
          </a:lstStyle>
          <a:p>
            <a:pPr lvl="0"/>
            <a:r>
              <a:rPr lang="en-GB" dirty="0"/>
              <a:t>Click to add content</a:t>
            </a:r>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22" name="Content Placeholder 7">
            <a:extLst>
              <a:ext uri="{FF2B5EF4-FFF2-40B4-BE49-F238E27FC236}">
                <a16:creationId xmlns:a16="http://schemas.microsoft.com/office/drawing/2014/main" id="{A339751D-6F9A-4EDF-9E6A-1C76463E6440}"/>
              </a:ext>
            </a:extLst>
          </p:cNvPr>
          <p:cNvSpPr>
            <a:spLocks noGrp="1"/>
          </p:cNvSpPr>
          <p:nvPr>
            <p:ph sz="quarter" idx="15" hasCustomPrompt="1"/>
          </p:nvPr>
        </p:nvSpPr>
        <p:spPr>
          <a:xfrm>
            <a:off x="4362646" y="3305175"/>
            <a:ext cx="3464351" cy="2409825"/>
          </a:xfrm>
          <a:noFill/>
        </p:spPr>
        <p:txBody>
          <a:bodyPr anchor="ctr"/>
          <a:lstStyle>
            <a:lvl1pPr algn="ctr">
              <a:spcBef>
                <a:spcPts val="0"/>
              </a:spcBef>
              <a:defRPr sz="1250"/>
            </a:lvl1pPr>
          </a:lstStyle>
          <a:p>
            <a:pPr lvl="0"/>
            <a:r>
              <a:rPr lang="en-GB" dirty="0"/>
              <a:t>Click to add content</a:t>
            </a:r>
          </a:p>
        </p:txBody>
      </p:sp>
      <p:sp>
        <p:nvSpPr>
          <p:cNvPr id="23" name="Content Placeholder 7">
            <a:extLst>
              <a:ext uri="{FF2B5EF4-FFF2-40B4-BE49-F238E27FC236}">
                <a16:creationId xmlns:a16="http://schemas.microsoft.com/office/drawing/2014/main" id="{17CECE8F-EE15-4094-A73D-127306B66A7D}"/>
              </a:ext>
            </a:extLst>
          </p:cNvPr>
          <p:cNvSpPr>
            <a:spLocks noGrp="1"/>
          </p:cNvSpPr>
          <p:nvPr>
            <p:ph sz="quarter" idx="16" hasCustomPrompt="1"/>
          </p:nvPr>
        </p:nvSpPr>
        <p:spPr>
          <a:xfrm>
            <a:off x="7965649" y="762000"/>
            <a:ext cx="3464351" cy="4953000"/>
          </a:xfrm>
          <a:noFill/>
        </p:spPr>
        <p:txBody>
          <a:bodyPr anchor="ctr"/>
          <a:lstStyle>
            <a:lvl1pPr algn="ctr">
              <a:spcBef>
                <a:spcPts val="0"/>
              </a:spcBef>
              <a:defRPr sz="1250"/>
            </a:lvl1pPr>
          </a:lstStyle>
          <a:p>
            <a:pPr lvl="0"/>
            <a:r>
              <a:rPr lang="en-GB" dirty="0"/>
              <a:t>Click to add content</a:t>
            </a:r>
          </a:p>
        </p:txBody>
      </p:sp>
    </p:spTree>
    <p:extLst>
      <p:ext uri="{BB962C8B-B14F-4D97-AF65-F5344CB8AC3E}">
        <p14:creationId xmlns:p14="http://schemas.microsoft.com/office/powerpoint/2010/main" val="28819346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orizontal Media Tiles with Callouts">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7316FB21-31F6-4429-9104-228D6D3E859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4" name="Picture Placeholder 3">
            <a:extLst>
              <a:ext uri="{FF2B5EF4-FFF2-40B4-BE49-F238E27FC236}">
                <a16:creationId xmlns:a16="http://schemas.microsoft.com/office/drawing/2014/main" id="{BA2572C6-BC01-4484-B9F3-883785EC4968}"/>
              </a:ext>
            </a:extLst>
          </p:cNvPr>
          <p:cNvSpPr>
            <a:spLocks noGrp="1"/>
          </p:cNvSpPr>
          <p:nvPr>
            <p:ph type="pic" sz="quarter" idx="28"/>
          </p:nvPr>
        </p:nvSpPr>
        <p:spPr>
          <a:xfrm>
            <a:off x="2666476" y="762000"/>
            <a:ext cx="3362324" cy="2419200"/>
          </a:xfrm>
        </p:spPr>
        <p:txBody>
          <a:bodyPr anchor="ctr"/>
          <a:lstStyle>
            <a:lvl1pPr algn="ctr">
              <a:defRPr/>
            </a:lvl1pPr>
          </a:lstStyle>
          <a:p>
            <a:endParaRPr lang="en-GB" dirty="0"/>
          </a:p>
        </p:txBody>
      </p:sp>
      <p:sp>
        <p:nvSpPr>
          <p:cNvPr id="24" name="Picture Placeholder 3">
            <a:extLst>
              <a:ext uri="{FF2B5EF4-FFF2-40B4-BE49-F238E27FC236}">
                <a16:creationId xmlns:a16="http://schemas.microsoft.com/office/drawing/2014/main" id="{5BFF6E88-C216-4233-9EB5-0B827CD104C3}"/>
              </a:ext>
            </a:extLst>
          </p:cNvPr>
          <p:cNvSpPr>
            <a:spLocks noGrp="1"/>
          </p:cNvSpPr>
          <p:nvPr>
            <p:ph type="pic" sz="quarter" idx="29"/>
          </p:nvPr>
        </p:nvSpPr>
        <p:spPr>
          <a:xfrm>
            <a:off x="8067676" y="762000"/>
            <a:ext cx="3362324" cy="2419200"/>
          </a:xfrm>
        </p:spPr>
        <p:txBody>
          <a:bodyPr anchor="ctr"/>
          <a:lstStyle>
            <a:lvl1pPr algn="ctr">
              <a:defRPr/>
            </a:lvl1pPr>
          </a:lstStyle>
          <a:p>
            <a:endParaRPr lang="en-GB"/>
          </a:p>
        </p:txBody>
      </p:sp>
      <p:sp>
        <p:nvSpPr>
          <p:cNvPr id="25" name="Picture Placeholder 3">
            <a:extLst>
              <a:ext uri="{FF2B5EF4-FFF2-40B4-BE49-F238E27FC236}">
                <a16:creationId xmlns:a16="http://schemas.microsoft.com/office/drawing/2014/main" id="{A79CFD3D-4F08-4EB9-AF3B-0181011EB591}"/>
              </a:ext>
            </a:extLst>
          </p:cNvPr>
          <p:cNvSpPr>
            <a:spLocks noGrp="1"/>
          </p:cNvSpPr>
          <p:nvPr>
            <p:ph type="pic" sz="quarter" idx="30"/>
          </p:nvPr>
        </p:nvSpPr>
        <p:spPr>
          <a:xfrm>
            <a:off x="2666476" y="3295800"/>
            <a:ext cx="3362324" cy="2419200"/>
          </a:xfrm>
        </p:spPr>
        <p:txBody>
          <a:bodyPr anchor="ctr"/>
          <a:lstStyle>
            <a:lvl1pPr algn="ctr">
              <a:defRPr/>
            </a:lvl1pPr>
          </a:lstStyle>
          <a:p>
            <a:endParaRPr lang="en-GB"/>
          </a:p>
        </p:txBody>
      </p:sp>
      <p:sp>
        <p:nvSpPr>
          <p:cNvPr id="26" name="Picture Placeholder 3">
            <a:extLst>
              <a:ext uri="{FF2B5EF4-FFF2-40B4-BE49-F238E27FC236}">
                <a16:creationId xmlns:a16="http://schemas.microsoft.com/office/drawing/2014/main" id="{4DFA9464-F080-4BFA-8693-A69386C79970}"/>
              </a:ext>
            </a:extLst>
          </p:cNvPr>
          <p:cNvSpPr>
            <a:spLocks noGrp="1"/>
          </p:cNvSpPr>
          <p:nvPr>
            <p:ph type="pic" sz="quarter" idx="31"/>
          </p:nvPr>
        </p:nvSpPr>
        <p:spPr>
          <a:xfrm>
            <a:off x="8067676" y="3295800"/>
            <a:ext cx="3362324" cy="2419200"/>
          </a:xfrm>
        </p:spPr>
        <p:txBody>
          <a:bodyPr anchor="ctr"/>
          <a:lstStyle>
            <a:lvl1pPr algn="ctr">
              <a:defRPr/>
            </a:lvl1pPr>
          </a:lstStyle>
          <a:p>
            <a:endParaRPr lang="en-GB"/>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3" name="Text Placeholder 2">
            <a:extLst>
              <a:ext uri="{FF2B5EF4-FFF2-40B4-BE49-F238E27FC236}">
                <a16:creationId xmlns:a16="http://schemas.microsoft.com/office/drawing/2014/main" id="{6E3B5AAC-19B4-46EA-9569-0C752BEB0A12}"/>
              </a:ext>
            </a:extLst>
          </p:cNvPr>
          <p:cNvSpPr>
            <a:spLocks noGrp="1"/>
          </p:cNvSpPr>
          <p:nvPr>
            <p:ph type="body" sz="quarter" idx="18"/>
          </p:nvPr>
        </p:nvSpPr>
        <p:spPr>
          <a:xfrm>
            <a:off x="761999" y="762000"/>
            <a:ext cx="1905001" cy="2419350"/>
          </a:xfrm>
          <a:solidFill>
            <a:schemeClr val="bg1"/>
          </a:solidFill>
        </p:spPr>
        <p:txBody>
          <a:bodyPr lIns="252000" tIns="234000" rIns="252000" anchor="t"/>
          <a:lstStyle>
            <a:lvl1pPr algn="l">
              <a:spcBef>
                <a:spcPts val="500"/>
              </a:spcBef>
              <a:defRPr sz="1100" b="1">
                <a:solidFill>
                  <a:schemeClr val="bg2"/>
                </a:solidFill>
                <a:latin typeface="+mj-lt"/>
              </a:defRPr>
            </a:lvl1pPr>
          </a:lstStyle>
          <a:p>
            <a:pPr lvl="0"/>
            <a:endParaRPr lang="en-US" dirty="0"/>
          </a:p>
        </p:txBody>
      </p:sp>
      <p:sp>
        <p:nvSpPr>
          <p:cNvPr id="20" name="Text Placeholder 11">
            <a:extLst>
              <a:ext uri="{FF2B5EF4-FFF2-40B4-BE49-F238E27FC236}">
                <a16:creationId xmlns:a16="http://schemas.microsoft.com/office/drawing/2014/main" id="{B0134F39-DE38-4C8C-95FD-62A0B77722F4}"/>
              </a:ext>
            </a:extLst>
          </p:cNvPr>
          <p:cNvSpPr>
            <a:spLocks noGrp="1"/>
          </p:cNvSpPr>
          <p:nvPr>
            <p:ph type="body" sz="quarter" idx="16"/>
          </p:nvPr>
        </p:nvSpPr>
        <p:spPr>
          <a:xfrm>
            <a:off x="1016795" y="1546860"/>
            <a:ext cx="1395410" cy="1358265"/>
          </a:xfrm>
        </p:spPr>
        <p:txBody>
          <a:bodyPr lIns="0" tIns="0" rIns="0"/>
          <a:lstStyle>
            <a:lvl1pPr algn="l">
              <a:spcBef>
                <a:spcPts val="500"/>
              </a:spcBef>
              <a:defRPr sz="900" b="0">
                <a:solidFill>
                  <a:schemeClr val="bg2"/>
                </a:solidFill>
              </a:defRPr>
            </a:lvl1pPr>
          </a:lstStyle>
          <a:p>
            <a:pPr lvl="0"/>
            <a:endParaRPr lang="en-GB" dirty="0"/>
          </a:p>
        </p:txBody>
      </p:sp>
      <p:sp>
        <p:nvSpPr>
          <p:cNvPr id="22" name="Text Placeholder 2">
            <a:extLst>
              <a:ext uri="{FF2B5EF4-FFF2-40B4-BE49-F238E27FC236}">
                <a16:creationId xmlns:a16="http://schemas.microsoft.com/office/drawing/2014/main" id="{EDD2B818-E56E-4F98-8304-52C0481B58A0}"/>
              </a:ext>
            </a:extLst>
          </p:cNvPr>
          <p:cNvSpPr>
            <a:spLocks noGrp="1"/>
          </p:cNvSpPr>
          <p:nvPr>
            <p:ph type="body" sz="quarter" idx="20"/>
          </p:nvPr>
        </p:nvSpPr>
        <p:spPr>
          <a:xfrm>
            <a:off x="6162675" y="762000"/>
            <a:ext cx="1905001" cy="2419350"/>
          </a:xfrm>
          <a:solidFill>
            <a:schemeClr val="accent1"/>
          </a:solidFill>
        </p:spPr>
        <p:txBody>
          <a:bodyPr lIns="252000" tIns="234000" rIns="252000" anchor="t"/>
          <a:lstStyle>
            <a:lvl1pPr algn="l">
              <a:spcBef>
                <a:spcPts val="500"/>
              </a:spcBef>
              <a:defRPr sz="1100" b="1">
                <a:solidFill>
                  <a:schemeClr val="bg2"/>
                </a:solidFill>
                <a:latin typeface="+mj-lt"/>
              </a:defRPr>
            </a:lvl1pPr>
          </a:lstStyle>
          <a:p>
            <a:pPr lvl="0"/>
            <a:endParaRPr lang="en-US" dirty="0"/>
          </a:p>
        </p:txBody>
      </p:sp>
      <p:sp>
        <p:nvSpPr>
          <p:cNvPr id="23" name="Text Placeholder 11">
            <a:extLst>
              <a:ext uri="{FF2B5EF4-FFF2-40B4-BE49-F238E27FC236}">
                <a16:creationId xmlns:a16="http://schemas.microsoft.com/office/drawing/2014/main" id="{45CAFA29-B7ED-421E-9AE6-05C862B2A932}"/>
              </a:ext>
            </a:extLst>
          </p:cNvPr>
          <p:cNvSpPr>
            <a:spLocks noGrp="1"/>
          </p:cNvSpPr>
          <p:nvPr>
            <p:ph type="body" sz="quarter" idx="21"/>
          </p:nvPr>
        </p:nvSpPr>
        <p:spPr>
          <a:xfrm>
            <a:off x="6417471" y="1546860"/>
            <a:ext cx="1395410" cy="1358265"/>
          </a:xfrm>
        </p:spPr>
        <p:txBody>
          <a:bodyPr lIns="0" tIns="0" rIns="0"/>
          <a:lstStyle>
            <a:lvl1pPr algn="l">
              <a:spcBef>
                <a:spcPts val="500"/>
              </a:spcBef>
              <a:defRPr sz="900" b="0">
                <a:solidFill>
                  <a:schemeClr val="bg2"/>
                </a:solidFill>
              </a:defRPr>
            </a:lvl1pPr>
          </a:lstStyle>
          <a:p>
            <a:pPr lvl="0"/>
            <a:endParaRPr lang="en-GB" dirty="0"/>
          </a:p>
        </p:txBody>
      </p:sp>
      <p:sp>
        <p:nvSpPr>
          <p:cNvPr id="29" name="Text Placeholder 2">
            <a:extLst>
              <a:ext uri="{FF2B5EF4-FFF2-40B4-BE49-F238E27FC236}">
                <a16:creationId xmlns:a16="http://schemas.microsoft.com/office/drawing/2014/main" id="{23A09BC3-1547-46CB-B07D-B8B68E61858F}"/>
              </a:ext>
            </a:extLst>
          </p:cNvPr>
          <p:cNvSpPr>
            <a:spLocks noGrp="1"/>
          </p:cNvSpPr>
          <p:nvPr>
            <p:ph type="body" sz="quarter" idx="23"/>
          </p:nvPr>
        </p:nvSpPr>
        <p:spPr>
          <a:xfrm>
            <a:off x="761999" y="3295650"/>
            <a:ext cx="1905001" cy="2419350"/>
          </a:xfrm>
          <a:solidFill>
            <a:schemeClr val="accent4"/>
          </a:solidFill>
        </p:spPr>
        <p:txBody>
          <a:bodyPr lIns="252000" tIns="234000" rIns="252000" anchor="t"/>
          <a:lstStyle>
            <a:lvl1pPr algn="l">
              <a:spcBef>
                <a:spcPts val="500"/>
              </a:spcBef>
              <a:defRPr sz="1100" b="1">
                <a:solidFill>
                  <a:schemeClr val="bg2"/>
                </a:solidFill>
                <a:latin typeface="+mj-lt"/>
              </a:defRPr>
            </a:lvl1pPr>
          </a:lstStyle>
          <a:p>
            <a:pPr lvl="0"/>
            <a:endParaRPr lang="en-US" dirty="0"/>
          </a:p>
        </p:txBody>
      </p:sp>
      <p:sp>
        <p:nvSpPr>
          <p:cNvPr id="30" name="Text Placeholder 11">
            <a:extLst>
              <a:ext uri="{FF2B5EF4-FFF2-40B4-BE49-F238E27FC236}">
                <a16:creationId xmlns:a16="http://schemas.microsoft.com/office/drawing/2014/main" id="{4A6BACC4-DD85-41C4-BD4C-56CAA3A013B4}"/>
              </a:ext>
            </a:extLst>
          </p:cNvPr>
          <p:cNvSpPr>
            <a:spLocks noGrp="1"/>
          </p:cNvSpPr>
          <p:nvPr>
            <p:ph type="body" sz="quarter" idx="24"/>
          </p:nvPr>
        </p:nvSpPr>
        <p:spPr>
          <a:xfrm>
            <a:off x="1016795" y="4080510"/>
            <a:ext cx="1395410" cy="1358265"/>
          </a:xfrm>
        </p:spPr>
        <p:txBody>
          <a:bodyPr lIns="0" tIns="0" rIns="0"/>
          <a:lstStyle>
            <a:lvl1pPr algn="l">
              <a:spcBef>
                <a:spcPts val="500"/>
              </a:spcBef>
              <a:defRPr sz="900" b="0">
                <a:solidFill>
                  <a:schemeClr val="bg2"/>
                </a:solidFill>
              </a:defRPr>
            </a:lvl1pPr>
          </a:lstStyle>
          <a:p>
            <a:pPr lvl="0"/>
            <a:endParaRPr lang="en-GB" dirty="0"/>
          </a:p>
        </p:txBody>
      </p:sp>
      <p:sp>
        <p:nvSpPr>
          <p:cNvPr id="32" name="Text Placeholder 2">
            <a:extLst>
              <a:ext uri="{FF2B5EF4-FFF2-40B4-BE49-F238E27FC236}">
                <a16:creationId xmlns:a16="http://schemas.microsoft.com/office/drawing/2014/main" id="{F1FD157D-B8AF-4AF8-8EAF-45D5EB9E5C09}"/>
              </a:ext>
            </a:extLst>
          </p:cNvPr>
          <p:cNvSpPr>
            <a:spLocks noGrp="1"/>
          </p:cNvSpPr>
          <p:nvPr>
            <p:ph type="body" sz="quarter" idx="26"/>
          </p:nvPr>
        </p:nvSpPr>
        <p:spPr>
          <a:xfrm>
            <a:off x="6162675" y="3295650"/>
            <a:ext cx="1905001" cy="2419350"/>
          </a:xfrm>
          <a:solidFill>
            <a:schemeClr val="accent3"/>
          </a:solidFill>
        </p:spPr>
        <p:txBody>
          <a:bodyPr lIns="252000" tIns="234000" rIns="252000" anchor="t"/>
          <a:lstStyle>
            <a:lvl1pPr algn="l">
              <a:spcBef>
                <a:spcPts val="500"/>
              </a:spcBef>
              <a:defRPr sz="1100" b="1">
                <a:solidFill>
                  <a:schemeClr val="bg2"/>
                </a:solidFill>
                <a:latin typeface="+mj-lt"/>
              </a:defRPr>
            </a:lvl1pPr>
          </a:lstStyle>
          <a:p>
            <a:pPr lvl="0"/>
            <a:endParaRPr lang="en-US" dirty="0"/>
          </a:p>
        </p:txBody>
      </p:sp>
      <p:sp>
        <p:nvSpPr>
          <p:cNvPr id="33" name="Text Placeholder 11">
            <a:extLst>
              <a:ext uri="{FF2B5EF4-FFF2-40B4-BE49-F238E27FC236}">
                <a16:creationId xmlns:a16="http://schemas.microsoft.com/office/drawing/2014/main" id="{9FEA51F8-3A2A-46D7-B388-A627D597561E}"/>
              </a:ext>
            </a:extLst>
          </p:cNvPr>
          <p:cNvSpPr>
            <a:spLocks noGrp="1"/>
          </p:cNvSpPr>
          <p:nvPr>
            <p:ph type="body" sz="quarter" idx="27"/>
          </p:nvPr>
        </p:nvSpPr>
        <p:spPr>
          <a:xfrm>
            <a:off x="6417471" y="4080510"/>
            <a:ext cx="1395410" cy="1358265"/>
          </a:xfrm>
        </p:spPr>
        <p:txBody>
          <a:bodyPr lIns="0" tIns="0" rIns="0"/>
          <a:lstStyle>
            <a:lvl1pPr algn="l">
              <a:spcBef>
                <a:spcPts val="500"/>
              </a:spcBef>
              <a:defRPr sz="900" b="0">
                <a:solidFill>
                  <a:schemeClr val="bg2"/>
                </a:solidFill>
              </a:defRPr>
            </a:lvl1pPr>
          </a:lstStyle>
          <a:p>
            <a:pPr lvl="0"/>
            <a:endParaRPr lang="en-GB" dirty="0"/>
          </a:p>
        </p:txBody>
      </p:sp>
    </p:spTree>
    <p:extLst>
      <p:ext uri="{BB962C8B-B14F-4D97-AF65-F5344CB8AC3E}">
        <p14:creationId xmlns:p14="http://schemas.microsoft.com/office/powerpoint/2010/main" val="32317997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Media Tiles with Callouts">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7316FB21-31F6-4429-9104-228D6D3E859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2" name="Title 1">
            <a:extLst>
              <a:ext uri="{FF2B5EF4-FFF2-40B4-BE49-F238E27FC236}">
                <a16:creationId xmlns:a16="http://schemas.microsoft.com/office/drawing/2014/main" id="{7121E575-78AB-49CC-BDF3-63AECD27D76C}"/>
              </a:ext>
            </a:extLst>
          </p:cNvPr>
          <p:cNvSpPr>
            <a:spLocks noGrp="1"/>
          </p:cNvSpPr>
          <p:nvPr>
            <p:ph type="title"/>
          </p:nvPr>
        </p:nvSpPr>
        <p:spPr/>
        <p:txBody>
          <a:bodyPr/>
          <a:lstStyle/>
          <a:p>
            <a:endParaRPr lang="en-GB" dirty="0"/>
          </a:p>
        </p:txBody>
      </p:sp>
      <p:sp>
        <p:nvSpPr>
          <p:cNvPr id="26" name="Picture Placeholder 5">
            <a:extLst>
              <a:ext uri="{FF2B5EF4-FFF2-40B4-BE49-F238E27FC236}">
                <a16:creationId xmlns:a16="http://schemas.microsoft.com/office/drawing/2014/main" id="{05B0BECF-7205-4307-8BCB-AEF36F0F8308}"/>
              </a:ext>
            </a:extLst>
          </p:cNvPr>
          <p:cNvSpPr>
            <a:spLocks noGrp="1"/>
          </p:cNvSpPr>
          <p:nvPr>
            <p:ph type="pic" sz="quarter" idx="33"/>
          </p:nvPr>
        </p:nvSpPr>
        <p:spPr>
          <a:xfrm>
            <a:off x="3408466" y="1523999"/>
            <a:ext cx="2628000" cy="4286251"/>
          </a:xfrm>
          <a:noFill/>
        </p:spPr>
        <p:txBody>
          <a:bodyPr anchor="t"/>
          <a:lstStyle>
            <a:lvl1pPr algn="ctr">
              <a:defRPr/>
            </a:lvl1pPr>
          </a:lstStyle>
          <a:p>
            <a:endParaRPr lang="en-GB"/>
          </a:p>
        </p:txBody>
      </p:sp>
      <p:sp>
        <p:nvSpPr>
          <p:cNvPr id="28" name="Picture Placeholder 5">
            <a:extLst>
              <a:ext uri="{FF2B5EF4-FFF2-40B4-BE49-F238E27FC236}">
                <a16:creationId xmlns:a16="http://schemas.microsoft.com/office/drawing/2014/main" id="{ED283B12-9CD6-41F1-879A-6313275F73B4}"/>
              </a:ext>
            </a:extLst>
          </p:cNvPr>
          <p:cNvSpPr>
            <a:spLocks noGrp="1"/>
          </p:cNvSpPr>
          <p:nvPr>
            <p:ph type="pic" sz="quarter" idx="34"/>
          </p:nvPr>
        </p:nvSpPr>
        <p:spPr>
          <a:xfrm>
            <a:off x="6166483" y="1523999"/>
            <a:ext cx="2628000" cy="4286251"/>
          </a:xfrm>
          <a:noFill/>
        </p:spPr>
        <p:txBody>
          <a:bodyPr anchor="t"/>
          <a:lstStyle>
            <a:lvl1pPr algn="ctr">
              <a:defRPr/>
            </a:lvl1pPr>
          </a:lstStyle>
          <a:p>
            <a:endParaRPr lang="en-GB"/>
          </a:p>
        </p:txBody>
      </p:sp>
      <p:sp>
        <p:nvSpPr>
          <p:cNvPr id="29" name="Picture Placeholder 5">
            <a:extLst>
              <a:ext uri="{FF2B5EF4-FFF2-40B4-BE49-F238E27FC236}">
                <a16:creationId xmlns:a16="http://schemas.microsoft.com/office/drawing/2014/main" id="{EBFF8C42-442A-4A3A-AFA4-97E4733B2075}"/>
              </a:ext>
            </a:extLst>
          </p:cNvPr>
          <p:cNvSpPr>
            <a:spLocks noGrp="1"/>
          </p:cNvSpPr>
          <p:nvPr>
            <p:ph type="pic" sz="quarter" idx="35"/>
          </p:nvPr>
        </p:nvSpPr>
        <p:spPr>
          <a:xfrm>
            <a:off x="8897250" y="1523999"/>
            <a:ext cx="2628000" cy="4286251"/>
          </a:xfrm>
          <a:noFill/>
        </p:spPr>
        <p:txBody>
          <a:bodyPr anchor="t"/>
          <a:lstStyle>
            <a:lvl1pPr algn="ctr">
              <a:defRPr/>
            </a:lvl1pPr>
          </a:lstStyle>
          <a:p>
            <a:endParaRPr lang="en-GB"/>
          </a:p>
        </p:txBody>
      </p:sp>
      <p:sp>
        <p:nvSpPr>
          <p:cNvPr id="6" name="Picture Placeholder 5">
            <a:extLst>
              <a:ext uri="{FF2B5EF4-FFF2-40B4-BE49-F238E27FC236}">
                <a16:creationId xmlns:a16="http://schemas.microsoft.com/office/drawing/2014/main" id="{D593B674-348E-490F-8FAD-B1CD17586EB6}"/>
              </a:ext>
            </a:extLst>
          </p:cNvPr>
          <p:cNvSpPr>
            <a:spLocks noGrp="1"/>
          </p:cNvSpPr>
          <p:nvPr>
            <p:ph type="pic" sz="quarter" idx="32"/>
          </p:nvPr>
        </p:nvSpPr>
        <p:spPr>
          <a:xfrm>
            <a:off x="666750" y="1523999"/>
            <a:ext cx="2628000" cy="4286253"/>
          </a:xfrm>
          <a:noFill/>
        </p:spPr>
        <p:txBody>
          <a:bodyPr anchor="t"/>
          <a:lstStyle>
            <a:lvl1pPr algn="ctr">
              <a:defRPr/>
            </a:lvl1pPr>
          </a:lstStyle>
          <a:p>
            <a:endParaRPr lang="en-GB" dirty="0"/>
          </a:p>
        </p:txBody>
      </p:sp>
      <p:sp>
        <p:nvSpPr>
          <p:cNvPr id="24" name="Text Placeholder 31">
            <a:extLst>
              <a:ext uri="{FF2B5EF4-FFF2-40B4-BE49-F238E27FC236}">
                <a16:creationId xmlns:a16="http://schemas.microsoft.com/office/drawing/2014/main" id="{F3CD4B08-EC6C-47B9-AA74-08623373EF26}"/>
              </a:ext>
            </a:extLst>
          </p:cNvPr>
          <p:cNvSpPr>
            <a:spLocks noGrp="1"/>
          </p:cNvSpPr>
          <p:nvPr>
            <p:ph type="body" sz="quarter" idx="30"/>
          </p:nvPr>
        </p:nvSpPr>
        <p:spPr>
          <a:xfrm>
            <a:off x="666751" y="4174920"/>
            <a:ext cx="2627998" cy="1635330"/>
          </a:xfrm>
          <a:gradFill>
            <a:gsLst>
              <a:gs pos="0">
                <a:schemeClr val="bg1"/>
              </a:gs>
              <a:gs pos="58000">
                <a:schemeClr val="bg1">
                  <a:alpha val="95000"/>
                </a:schemeClr>
              </a:gs>
            </a:gsLst>
            <a:lin ang="16800000" scaled="0"/>
          </a:gradFill>
        </p:spPr>
        <p:txBody>
          <a:bodyPr lIns="252000" tIns="180000" rIns="252000" bIns="252000" anchor="b">
            <a:spAutoFit/>
          </a:bodyPr>
          <a:lstStyle>
            <a:lvl1pPr>
              <a:lnSpc>
                <a:spcPct val="118000"/>
              </a:lnSpc>
              <a:spcAft>
                <a:spcPts val="900"/>
              </a:spcAft>
              <a:defRPr sz="1500" b="1">
                <a:solidFill>
                  <a:schemeClr val="bg2"/>
                </a:solidFill>
              </a:defRPr>
            </a:lvl1pPr>
            <a:lvl2pPr marL="0" indent="0">
              <a:spcBef>
                <a:spcPts val="700"/>
              </a:spcBef>
              <a:buNone/>
              <a:defRPr sz="1100">
                <a:solidFill>
                  <a:schemeClr val="bg2"/>
                </a:solidFill>
              </a:defRPr>
            </a:lvl2pPr>
            <a:lvl3pPr marL="144000" indent="-126000">
              <a:spcBef>
                <a:spcPts val="400"/>
              </a:spcBef>
              <a:defRPr sz="1100">
                <a:solidFill>
                  <a:schemeClr val="bg2"/>
                </a:solidFill>
              </a:defRPr>
            </a:lvl3pPr>
          </a:lstStyle>
          <a:p>
            <a:pPr lvl="0"/>
            <a:r>
              <a:rPr lang="en-US" dirty="0"/>
              <a:t>Click to edit Master text styles</a:t>
            </a:r>
          </a:p>
          <a:p>
            <a:pPr lvl="1"/>
            <a:r>
              <a:rPr lang="en-US" dirty="0"/>
              <a:t>Second level</a:t>
            </a:r>
          </a:p>
          <a:p>
            <a:pPr lvl="2"/>
            <a:r>
              <a:rPr lang="en-US" dirty="0"/>
              <a:t>Third level</a:t>
            </a:r>
          </a:p>
        </p:txBody>
      </p:sp>
      <p:sp>
        <p:nvSpPr>
          <p:cNvPr id="25" name="Text Placeholder 31">
            <a:extLst>
              <a:ext uri="{FF2B5EF4-FFF2-40B4-BE49-F238E27FC236}">
                <a16:creationId xmlns:a16="http://schemas.microsoft.com/office/drawing/2014/main" id="{76F61DDB-2B2E-4E17-B639-AE0A2B184F9B}"/>
              </a:ext>
            </a:extLst>
          </p:cNvPr>
          <p:cNvSpPr>
            <a:spLocks noGrp="1"/>
          </p:cNvSpPr>
          <p:nvPr>
            <p:ph type="body" sz="quarter" idx="36"/>
          </p:nvPr>
        </p:nvSpPr>
        <p:spPr>
          <a:xfrm>
            <a:off x="3410251" y="4174920"/>
            <a:ext cx="2627998" cy="1635330"/>
          </a:xfrm>
          <a:gradFill>
            <a:gsLst>
              <a:gs pos="0">
                <a:schemeClr val="accent1"/>
              </a:gs>
              <a:gs pos="58000">
                <a:schemeClr val="accent1">
                  <a:alpha val="95000"/>
                </a:schemeClr>
              </a:gs>
            </a:gsLst>
            <a:lin ang="16800000" scaled="0"/>
          </a:gradFill>
        </p:spPr>
        <p:txBody>
          <a:bodyPr lIns="252000" tIns="180000" rIns="252000" bIns="252000" anchor="b">
            <a:spAutoFit/>
          </a:bodyPr>
          <a:lstStyle>
            <a:lvl1pPr>
              <a:lnSpc>
                <a:spcPct val="118000"/>
              </a:lnSpc>
              <a:spcAft>
                <a:spcPts val="900"/>
              </a:spcAft>
              <a:defRPr sz="1500" b="1">
                <a:solidFill>
                  <a:schemeClr val="bg2"/>
                </a:solidFill>
              </a:defRPr>
            </a:lvl1pPr>
            <a:lvl2pPr marL="0" indent="0">
              <a:spcBef>
                <a:spcPts val="700"/>
              </a:spcBef>
              <a:buNone/>
              <a:defRPr sz="1100">
                <a:solidFill>
                  <a:schemeClr val="bg2"/>
                </a:solidFill>
              </a:defRPr>
            </a:lvl2pPr>
            <a:lvl3pPr marL="144000" indent="-126000">
              <a:spcBef>
                <a:spcPts val="400"/>
              </a:spcBef>
              <a:defRPr sz="1100">
                <a:solidFill>
                  <a:schemeClr val="bg2"/>
                </a:solidFill>
              </a:defRPr>
            </a:lvl3pPr>
          </a:lstStyle>
          <a:p>
            <a:pPr lvl="0"/>
            <a:r>
              <a:rPr lang="en-US" dirty="0"/>
              <a:t>Click to edit Master text styles</a:t>
            </a:r>
          </a:p>
          <a:p>
            <a:pPr lvl="1"/>
            <a:r>
              <a:rPr lang="en-US" dirty="0"/>
              <a:t>Second level</a:t>
            </a:r>
          </a:p>
          <a:p>
            <a:pPr lvl="2"/>
            <a:r>
              <a:rPr lang="en-US" dirty="0"/>
              <a:t>Third level</a:t>
            </a:r>
          </a:p>
        </p:txBody>
      </p:sp>
      <p:sp>
        <p:nvSpPr>
          <p:cNvPr id="30" name="Text Placeholder 31">
            <a:extLst>
              <a:ext uri="{FF2B5EF4-FFF2-40B4-BE49-F238E27FC236}">
                <a16:creationId xmlns:a16="http://schemas.microsoft.com/office/drawing/2014/main" id="{B5E41D95-C963-4970-9E84-61D1EF02AE2F}"/>
              </a:ext>
            </a:extLst>
          </p:cNvPr>
          <p:cNvSpPr>
            <a:spLocks noGrp="1"/>
          </p:cNvSpPr>
          <p:nvPr>
            <p:ph type="body" sz="quarter" idx="37"/>
          </p:nvPr>
        </p:nvSpPr>
        <p:spPr>
          <a:xfrm>
            <a:off x="6153751" y="4174920"/>
            <a:ext cx="2627998" cy="1635330"/>
          </a:xfrm>
          <a:gradFill>
            <a:gsLst>
              <a:gs pos="0">
                <a:schemeClr val="accent4"/>
              </a:gs>
              <a:gs pos="58000">
                <a:schemeClr val="accent4">
                  <a:alpha val="95000"/>
                </a:schemeClr>
              </a:gs>
            </a:gsLst>
            <a:lin ang="16800000" scaled="0"/>
          </a:gradFill>
        </p:spPr>
        <p:txBody>
          <a:bodyPr lIns="252000" tIns="180000" rIns="252000" bIns="252000" anchor="b">
            <a:spAutoFit/>
          </a:bodyPr>
          <a:lstStyle>
            <a:lvl1pPr>
              <a:lnSpc>
                <a:spcPct val="118000"/>
              </a:lnSpc>
              <a:spcAft>
                <a:spcPts val="900"/>
              </a:spcAft>
              <a:defRPr sz="1500" b="1">
                <a:solidFill>
                  <a:schemeClr val="bg2"/>
                </a:solidFill>
              </a:defRPr>
            </a:lvl1pPr>
            <a:lvl2pPr marL="0" indent="0">
              <a:spcBef>
                <a:spcPts val="700"/>
              </a:spcBef>
              <a:buNone/>
              <a:defRPr sz="1100">
                <a:solidFill>
                  <a:schemeClr val="bg2"/>
                </a:solidFill>
              </a:defRPr>
            </a:lvl2pPr>
            <a:lvl3pPr marL="144000" indent="-126000">
              <a:spcBef>
                <a:spcPts val="400"/>
              </a:spcBef>
              <a:defRPr sz="1100">
                <a:solidFill>
                  <a:schemeClr val="bg2"/>
                </a:solidFill>
              </a:defRPr>
            </a:lvl3pPr>
          </a:lstStyle>
          <a:p>
            <a:pPr lvl="0"/>
            <a:r>
              <a:rPr lang="en-US" dirty="0"/>
              <a:t>Click to edit Master text styles</a:t>
            </a:r>
          </a:p>
          <a:p>
            <a:pPr lvl="1"/>
            <a:r>
              <a:rPr lang="en-US" dirty="0"/>
              <a:t>Second level</a:t>
            </a:r>
          </a:p>
          <a:p>
            <a:pPr lvl="2"/>
            <a:r>
              <a:rPr lang="en-US" dirty="0"/>
              <a:t>Third level</a:t>
            </a:r>
          </a:p>
        </p:txBody>
      </p:sp>
      <p:sp>
        <p:nvSpPr>
          <p:cNvPr id="31" name="Text Placeholder 31">
            <a:extLst>
              <a:ext uri="{FF2B5EF4-FFF2-40B4-BE49-F238E27FC236}">
                <a16:creationId xmlns:a16="http://schemas.microsoft.com/office/drawing/2014/main" id="{E127330E-6311-41EA-A170-AC2A88C85B49}"/>
              </a:ext>
            </a:extLst>
          </p:cNvPr>
          <p:cNvSpPr>
            <a:spLocks noGrp="1"/>
          </p:cNvSpPr>
          <p:nvPr>
            <p:ph type="body" sz="quarter" idx="38"/>
          </p:nvPr>
        </p:nvSpPr>
        <p:spPr>
          <a:xfrm>
            <a:off x="8897252" y="4174920"/>
            <a:ext cx="2627998" cy="1635330"/>
          </a:xfrm>
          <a:gradFill>
            <a:gsLst>
              <a:gs pos="0">
                <a:schemeClr val="accent3"/>
              </a:gs>
              <a:gs pos="58000">
                <a:schemeClr val="accent3">
                  <a:alpha val="95000"/>
                </a:schemeClr>
              </a:gs>
            </a:gsLst>
            <a:lin ang="16800000" scaled="0"/>
          </a:gradFill>
        </p:spPr>
        <p:txBody>
          <a:bodyPr lIns="252000" tIns="180000" rIns="252000" bIns="252000" anchor="b">
            <a:spAutoFit/>
          </a:bodyPr>
          <a:lstStyle>
            <a:lvl1pPr>
              <a:lnSpc>
                <a:spcPct val="118000"/>
              </a:lnSpc>
              <a:spcAft>
                <a:spcPts val="900"/>
              </a:spcAft>
              <a:defRPr sz="1500" b="1">
                <a:solidFill>
                  <a:schemeClr val="bg2"/>
                </a:solidFill>
              </a:defRPr>
            </a:lvl1pPr>
            <a:lvl2pPr marL="0" indent="0">
              <a:spcBef>
                <a:spcPts val="700"/>
              </a:spcBef>
              <a:buNone/>
              <a:defRPr sz="1100">
                <a:solidFill>
                  <a:schemeClr val="bg2"/>
                </a:solidFill>
              </a:defRPr>
            </a:lvl2pPr>
            <a:lvl3pPr marL="144000" indent="-126000">
              <a:spcBef>
                <a:spcPts val="400"/>
              </a:spcBef>
              <a:defRPr sz="1100">
                <a:solidFill>
                  <a:schemeClr val="bg2"/>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35926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0F446CF7-FC62-4C22-9260-449FBC07CE6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2" name="Title 1">
            <a:extLst>
              <a:ext uri="{FF2B5EF4-FFF2-40B4-BE49-F238E27FC236}">
                <a16:creationId xmlns:a16="http://schemas.microsoft.com/office/drawing/2014/main" id="{8E70FED0-A443-4D0D-BA41-A3D09B071F54}"/>
              </a:ext>
            </a:extLst>
          </p:cNvPr>
          <p:cNvSpPr>
            <a:spLocks noGrp="1"/>
          </p:cNvSpPr>
          <p:nvPr>
            <p:ph type="title"/>
          </p:nvPr>
        </p:nvSpPr>
        <p:spPr/>
        <p:txBody>
          <a:bodyPr/>
          <a:lstStyle/>
          <a:p>
            <a:endParaRPr lang="en-GB" dirty="0"/>
          </a:p>
        </p:txBody>
      </p:sp>
      <p:sp>
        <p:nvSpPr>
          <p:cNvPr id="30" name="Content Placeholder 5">
            <a:extLst>
              <a:ext uri="{FF2B5EF4-FFF2-40B4-BE49-F238E27FC236}">
                <a16:creationId xmlns:a16="http://schemas.microsoft.com/office/drawing/2014/main" id="{2014F9A5-2072-4364-94C1-E57529EAAB26}"/>
              </a:ext>
            </a:extLst>
          </p:cNvPr>
          <p:cNvSpPr>
            <a:spLocks noGrp="1"/>
          </p:cNvSpPr>
          <p:nvPr>
            <p:ph sz="quarter" idx="14" hasCustomPrompt="1"/>
          </p:nvPr>
        </p:nvSpPr>
        <p:spPr>
          <a:xfrm>
            <a:off x="666750" y="1775001"/>
            <a:ext cx="1905000" cy="952500"/>
          </a:xfrm>
          <a:noFill/>
        </p:spPr>
        <p:txBody>
          <a:bodyPr anchor="ctr"/>
          <a:lstStyle>
            <a:lvl1pPr algn="ctr">
              <a:spcBef>
                <a:spcPts val="0"/>
              </a:spcBef>
              <a:defRPr sz="1250"/>
            </a:lvl1pPr>
          </a:lstStyle>
          <a:p>
            <a:pPr lvl="0"/>
            <a:r>
              <a:rPr lang="en-US" dirty="0"/>
              <a:t>Logo or media</a:t>
            </a:r>
            <a:endParaRPr lang="en-GB" dirty="0"/>
          </a:p>
        </p:txBody>
      </p:sp>
      <p:sp>
        <p:nvSpPr>
          <p:cNvPr id="31" name="Content Placeholder 5">
            <a:extLst>
              <a:ext uri="{FF2B5EF4-FFF2-40B4-BE49-F238E27FC236}">
                <a16:creationId xmlns:a16="http://schemas.microsoft.com/office/drawing/2014/main" id="{7D390A0B-D7C4-40FE-A2AB-26355F95025D}"/>
              </a:ext>
            </a:extLst>
          </p:cNvPr>
          <p:cNvSpPr>
            <a:spLocks noGrp="1"/>
          </p:cNvSpPr>
          <p:nvPr>
            <p:ph sz="quarter" idx="15" hasCustomPrompt="1"/>
          </p:nvPr>
        </p:nvSpPr>
        <p:spPr>
          <a:xfrm>
            <a:off x="2905125" y="1775001"/>
            <a:ext cx="1905000" cy="952500"/>
          </a:xfrm>
          <a:noFill/>
        </p:spPr>
        <p:txBody>
          <a:bodyPr anchor="ctr"/>
          <a:lstStyle>
            <a:lvl1pPr algn="ctr">
              <a:spcBef>
                <a:spcPts val="0"/>
              </a:spcBef>
              <a:defRPr sz="1250"/>
            </a:lvl1pPr>
          </a:lstStyle>
          <a:p>
            <a:pPr lvl="0"/>
            <a:r>
              <a:rPr lang="en-US" dirty="0"/>
              <a:t>Logo or media</a:t>
            </a:r>
            <a:endParaRPr lang="en-GB" dirty="0"/>
          </a:p>
        </p:txBody>
      </p:sp>
      <p:sp>
        <p:nvSpPr>
          <p:cNvPr id="32" name="Content Placeholder 5">
            <a:extLst>
              <a:ext uri="{FF2B5EF4-FFF2-40B4-BE49-F238E27FC236}">
                <a16:creationId xmlns:a16="http://schemas.microsoft.com/office/drawing/2014/main" id="{71845E07-F00F-477F-9023-224F40ABB2B7}"/>
              </a:ext>
            </a:extLst>
          </p:cNvPr>
          <p:cNvSpPr>
            <a:spLocks noGrp="1"/>
          </p:cNvSpPr>
          <p:nvPr>
            <p:ph sz="quarter" idx="16" hasCustomPrompt="1"/>
          </p:nvPr>
        </p:nvSpPr>
        <p:spPr>
          <a:xfrm>
            <a:off x="5143500" y="1775001"/>
            <a:ext cx="1905000" cy="952500"/>
          </a:xfrm>
          <a:noFill/>
        </p:spPr>
        <p:txBody>
          <a:bodyPr anchor="ctr"/>
          <a:lstStyle>
            <a:lvl1pPr algn="ctr">
              <a:spcBef>
                <a:spcPts val="0"/>
              </a:spcBef>
              <a:defRPr sz="1250"/>
            </a:lvl1pPr>
          </a:lstStyle>
          <a:p>
            <a:pPr lvl="0"/>
            <a:r>
              <a:rPr lang="en-US" dirty="0"/>
              <a:t>Logo or media</a:t>
            </a:r>
            <a:endParaRPr lang="en-GB" dirty="0"/>
          </a:p>
        </p:txBody>
      </p:sp>
      <p:sp>
        <p:nvSpPr>
          <p:cNvPr id="33" name="Content Placeholder 5">
            <a:extLst>
              <a:ext uri="{FF2B5EF4-FFF2-40B4-BE49-F238E27FC236}">
                <a16:creationId xmlns:a16="http://schemas.microsoft.com/office/drawing/2014/main" id="{83B41EEA-8B3A-40E0-8BED-A0E564A9C832}"/>
              </a:ext>
            </a:extLst>
          </p:cNvPr>
          <p:cNvSpPr>
            <a:spLocks noGrp="1"/>
          </p:cNvSpPr>
          <p:nvPr>
            <p:ph sz="quarter" idx="17" hasCustomPrompt="1"/>
          </p:nvPr>
        </p:nvSpPr>
        <p:spPr>
          <a:xfrm>
            <a:off x="7381875" y="1775001"/>
            <a:ext cx="1905000" cy="952500"/>
          </a:xfrm>
          <a:noFill/>
        </p:spPr>
        <p:txBody>
          <a:bodyPr anchor="ctr"/>
          <a:lstStyle>
            <a:lvl1pPr algn="ctr">
              <a:spcBef>
                <a:spcPts val="0"/>
              </a:spcBef>
              <a:defRPr sz="1250"/>
            </a:lvl1pPr>
          </a:lstStyle>
          <a:p>
            <a:pPr lvl="0"/>
            <a:r>
              <a:rPr lang="en-US" dirty="0"/>
              <a:t>Logo or media</a:t>
            </a:r>
            <a:endParaRPr lang="en-GB" dirty="0"/>
          </a:p>
        </p:txBody>
      </p:sp>
      <p:sp>
        <p:nvSpPr>
          <p:cNvPr id="34" name="Content Placeholder 5">
            <a:extLst>
              <a:ext uri="{FF2B5EF4-FFF2-40B4-BE49-F238E27FC236}">
                <a16:creationId xmlns:a16="http://schemas.microsoft.com/office/drawing/2014/main" id="{944CB5A9-5E08-4B73-958F-1A1CE8DA9856}"/>
              </a:ext>
            </a:extLst>
          </p:cNvPr>
          <p:cNvSpPr>
            <a:spLocks noGrp="1"/>
          </p:cNvSpPr>
          <p:nvPr>
            <p:ph sz="quarter" idx="18" hasCustomPrompt="1"/>
          </p:nvPr>
        </p:nvSpPr>
        <p:spPr>
          <a:xfrm>
            <a:off x="9620250" y="1775001"/>
            <a:ext cx="1905000" cy="952500"/>
          </a:xfrm>
          <a:noFill/>
        </p:spPr>
        <p:txBody>
          <a:bodyPr anchor="ctr"/>
          <a:lstStyle>
            <a:lvl1pPr algn="ctr">
              <a:spcBef>
                <a:spcPts val="0"/>
              </a:spcBef>
              <a:defRPr sz="1250"/>
            </a:lvl1pPr>
          </a:lstStyle>
          <a:p>
            <a:pPr lvl="0"/>
            <a:r>
              <a:rPr lang="en-US" dirty="0"/>
              <a:t>Logo or media</a:t>
            </a:r>
            <a:endParaRPr lang="en-GB" dirty="0"/>
          </a:p>
        </p:txBody>
      </p:sp>
      <p:sp>
        <p:nvSpPr>
          <p:cNvPr id="35" name="Content Placeholder 5">
            <a:extLst>
              <a:ext uri="{FF2B5EF4-FFF2-40B4-BE49-F238E27FC236}">
                <a16:creationId xmlns:a16="http://schemas.microsoft.com/office/drawing/2014/main" id="{482F15AA-382E-45DE-811B-B50205A167CB}"/>
              </a:ext>
            </a:extLst>
          </p:cNvPr>
          <p:cNvSpPr>
            <a:spLocks noGrp="1"/>
          </p:cNvSpPr>
          <p:nvPr>
            <p:ph sz="quarter" idx="19" hasCustomPrompt="1"/>
          </p:nvPr>
        </p:nvSpPr>
        <p:spPr>
          <a:xfrm>
            <a:off x="666750" y="3079151"/>
            <a:ext cx="1905000" cy="952500"/>
          </a:xfrm>
          <a:noFill/>
        </p:spPr>
        <p:txBody>
          <a:bodyPr anchor="ctr"/>
          <a:lstStyle>
            <a:lvl1pPr algn="ctr">
              <a:spcBef>
                <a:spcPts val="0"/>
              </a:spcBef>
              <a:defRPr sz="1250"/>
            </a:lvl1pPr>
          </a:lstStyle>
          <a:p>
            <a:pPr lvl="0"/>
            <a:r>
              <a:rPr lang="en-US" dirty="0"/>
              <a:t>Logo or media</a:t>
            </a:r>
            <a:endParaRPr lang="en-GB" dirty="0"/>
          </a:p>
        </p:txBody>
      </p:sp>
      <p:sp>
        <p:nvSpPr>
          <p:cNvPr id="36" name="Content Placeholder 5">
            <a:extLst>
              <a:ext uri="{FF2B5EF4-FFF2-40B4-BE49-F238E27FC236}">
                <a16:creationId xmlns:a16="http://schemas.microsoft.com/office/drawing/2014/main" id="{FAC53D6F-3D30-4BCE-8898-B10B6E2D801F}"/>
              </a:ext>
            </a:extLst>
          </p:cNvPr>
          <p:cNvSpPr>
            <a:spLocks noGrp="1"/>
          </p:cNvSpPr>
          <p:nvPr>
            <p:ph sz="quarter" idx="20" hasCustomPrompt="1"/>
          </p:nvPr>
        </p:nvSpPr>
        <p:spPr>
          <a:xfrm>
            <a:off x="2905125" y="3079151"/>
            <a:ext cx="1905000" cy="952500"/>
          </a:xfrm>
          <a:noFill/>
        </p:spPr>
        <p:txBody>
          <a:bodyPr anchor="ctr"/>
          <a:lstStyle>
            <a:lvl1pPr algn="ctr">
              <a:spcBef>
                <a:spcPts val="0"/>
              </a:spcBef>
              <a:defRPr sz="1250"/>
            </a:lvl1pPr>
          </a:lstStyle>
          <a:p>
            <a:pPr lvl="0"/>
            <a:r>
              <a:rPr lang="en-US" dirty="0"/>
              <a:t>Logo or media</a:t>
            </a:r>
            <a:endParaRPr lang="en-GB" dirty="0"/>
          </a:p>
        </p:txBody>
      </p:sp>
      <p:sp>
        <p:nvSpPr>
          <p:cNvPr id="37" name="Content Placeholder 5">
            <a:extLst>
              <a:ext uri="{FF2B5EF4-FFF2-40B4-BE49-F238E27FC236}">
                <a16:creationId xmlns:a16="http://schemas.microsoft.com/office/drawing/2014/main" id="{985E7BE2-2C26-445C-BCC9-81484FDD6B25}"/>
              </a:ext>
            </a:extLst>
          </p:cNvPr>
          <p:cNvSpPr>
            <a:spLocks noGrp="1"/>
          </p:cNvSpPr>
          <p:nvPr>
            <p:ph sz="quarter" idx="21" hasCustomPrompt="1"/>
          </p:nvPr>
        </p:nvSpPr>
        <p:spPr>
          <a:xfrm>
            <a:off x="5143500" y="3079151"/>
            <a:ext cx="1905000" cy="952500"/>
          </a:xfrm>
          <a:noFill/>
        </p:spPr>
        <p:txBody>
          <a:bodyPr anchor="ctr"/>
          <a:lstStyle>
            <a:lvl1pPr algn="ctr">
              <a:spcBef>
                <a:spcPts val="0"/>
              </a:spcBef>
              <a:defRPr sz="1250"/>
            </a:lvl1pPr>
          </a:lstStyle>
          <a:p>
            <a:pPr lvl="0"/>
            <a:r>
              <a:rPr lang="en-US" dirty="0"/>
              <a:t>Logo or media</a:t>
            </a:r>
            <a:endParaRPr lang="en-GB" dirty="0"/>
          </a:p>
        </p:txBody>
      </p:sp>
      <p:sp>
        <p:nvSpPr>
          <p:cNvPr id="38" name="Content Placeholder 5">
            <a:extLst>
              <a:ext uri="{FF2B5EF4-FFF2-40B4-BE49-F238E27FC236}">
                <a16:creationId xmlns:a16="http://schemas.microsoft.com/office/drawing/2014/main" id="{9F666A9E-C963-4990-A2D4-5AB3F7B4F025}"/>
              </a:ext>
            </a:extLst>
          </p:cNvPr>
          <p:cNvSpPr>
            <a:spLocks noGrp="1"/>
          </p:cNvSpPr>
          <p:nvPr>
            <p:ph sz="quarter" idx="22" hasCustomPrompt="1"/>
          </p:nvPr>
        </p:nvSpPr>
        <p:spPr>
          <a:xfrm>
            <a:off x="7381875" y="3079151"/>
            <a:ext cx="1905000" cy="952500"/>
          </a:xfrm>
          <a:noFill/>
        </p:spPr>
        <p:txBody>
          <a:bodyPr anchor="ctr"/>
          <a:lstStyle>
            <a:lvl1pPr algn="ctr">
              <a:spcBef>
                <a:spcPts val="0"/>
              </a:spcBef>
              <a:defRPr sz="1250"/>
            </a:lvl1pPr>
          </a:lstStyle>
          <a:p>
            <a:pPr lvl="0"/>
            <a:r>
              <a:rPr lang="en-US" dirty="0"/>
              <a:t>Logo or media</a:t>
            </a:r>
            <a:endParaRPr lang="en-GB" dirty="0"/>
          </a:p>
        </p:txBody>
      </p:sp>
      <p:sp>
        <p:nvSpPr>
          <p:cNvPr id="39" name="Content Placeholder 5">
            <a:extLst>
              <a:ext uri="{FF2B5EF4-FFF2-40B4-BE49-F238E27FC236}">
                <a16:creationId xmlns:a16="http://schemas.microsoft.com/office/drawing/2014/main" id="{F10673A5-29AB-4606-AE51-A50AC87A953C}"/>
              </a:ext>
            </a:extLst>
          </p:cNvPr>
          <p:cNvSpPr>
            <a:spLocks noGrp="1"/>
          </p:cNvSpPr>
          <p:nvPr>
            <p:ph sz="quarter" idx="23" hasCustomPrompt="1"/>
          </p:nvPr>
        </p:nvSpPr>
        <p:spPr>
          <a:xfrm>
            <a:off x="9620250" y="3079151"/>
            <a:ext cx="1905000" cy="952500"/>
          </a:xfrm>
          <a:noFill/>
        </p:spPr>
        <p:txBody>
          <a:bodyPr anchor="ctr"/>
          <a:lstStyle>
            <a:lvl1pPr algn="ctr">
              <a:spcBef>
                <a:spcPts val="0"/>
              </a:spcBef>
              <a:defRPr sz="1250"/>
            </a:lvl1pPr>
          </a:lstStyle>
          <a:p>
            <a:pPr lvl="0"/>
            <a:r>
              <a:rPr lang="en-US" dirty="0"/>
              <a:t>Logo or media</a:t>
            </a:r>
            <a:endParaRPr lang="en-GB" dirty="0"/>
          </a:p>
        </p:txBody>
      </p:sp>
      <p:sp>
        <p:nvSpPr>
          <p:cNvPr id="40" name="Content Placeholder 5">
            <a:extLst>
              <a:ext uri="{FF2B5EF4-FFF2-40B4-BE49-F238E27FC236}">
                <a16:creationId xmlns:a16="http://schemas.microsoft.com/office/drawing/2014/main" id="{5E8EB71C-6747-4DF6-BA24-DD12DBC369A5}"/>
              </a:ext>
            </a:extLst>
          </p:cNvPr>
          <p:cNvSpPr>
            <a:spLocks noGrp="1"/>
          </p:cNvSpPr>
          <p:nvPr>
            <p:ph sz="quarter" idx="24" hasCustomPrompt="1"/>
          </p:nvPr>
        </p:nvSpPr>
        <p:spPr>
          <a:xfrm>
            <a:off x="666750" y="4381500"/>
            <a:ext cx="1905000" cy="952500"/>
          </a:xfrm>
          <a:noFill/>
        </p:spPr>
        <p:txBody>
          <a:bodyPr anchor="ctr"/>
          <a:lstStyle>
            <a:lvl1pPr algn="ctr">
              <a:spcBef>
                <a:spcPts val="0"/>
              </a:spcBef>
              <a:defRPr sz="1250"/>
            </a:lvl1pPr>
          </a:lstStyle>
          <a:p>
            <a:pPr lvl="0"/>
            <a:r>
              <a:rPr lang="en-US" dirty="0"/>
              <a:t>Logo or media</a:t>
            </a:r>
            <a:endParaRPr lang="en-GB" dirty="0"/>
          </a:p>
        </p:txBody>
      </p:sp>
      <p:sp>
        <p:nvSpPr>
          <p:cNvPr id="41" name="Content Placeholder 5">
            <a:extLst>
              <a:ext uri="{FF2B5EF4-FFF2-40B4-BE49-F238E27FC236}">
                <a16:creationId xmlns:a16="http://schemas.microsoft.com/office/drawing/2014/main" id="{49300FCE-1E77-41AC-BF3E-FE8DB054E6EA}"/>
              </a:ext>
            </a:extLst>
          </p:cNvPr>
          <p:cNvSpPr>
            <a:spLocks noGrp="1"/>
          </p:cNvSpPr>
          <p:nvPr>
            <p:ph sz="quarter" idx="25" hasCustomPrompt="1"/>
          </p:nvPr>
        </p:nvSpPr>
        <p:spPr>
          <a:xfrm>
            <a:off x="2905125" y="4381500"/>
            <a:ext cx="1905000" cy="952500"/>
          </a:xfrm>
          <a:noFill/>
        </p:spPr>
        <p:txBody>
          <a:bodyPr anchor="ctr"/>
          <a:lstStyle>
            <a:lvl1pPr algn="ctr">
              <a:spcBef>
                <a:spcPts val="0"/>
              </a:spcBef>
              <a:defRPr sz="1250"/>
            </a:lvl1pPr>
          </a:lstStyle>
          <a:p>
            <a:pPr lvl="0"/>
            <a:r>
              <a:rPr lang="en-US" dirty="0"/>
              <a:t>Logo or media</a:t>
            </a:r>
            <a:endParaRPr lang="en-GB" dirty="0"/>
          </a:p>
        </p:txBody>
      </p:sp>
      <p:sp>
        <p:nvSpPr>
          <p:cNvPr id="42" name="Content Placeholder 5">
            <a:extLst>
              <a:ext uri="{FF2B5EF4-FFF2-40B4-BE49-F238E27FC236}">
                <a16:creationId xmlns:a16="http://schemas.microsoft.com/office/drawing/2014/main" id="{5BAC4E74-E7B8-4C15-9866-D1CF7D7FAA48}"/>
              </a:ext>
            </a:extLst>
          </p:cNvPr>
          <p:cNvSpPr>
            <a:spLocks noGrp="1"/>
          </p:cNvSpPr>
          <p:nvPr>
            <p:ph sz="quarter" idx="26" hasCustomPrompt="1"/>
          </p:nvPr>
        </p:nvSpPr>
        <p:spPr>
          <a:xfrm>
            <a:off x="5143500" y="4381500"/>
            <a:ext cx="1905000" cy="952500"/>
          </a:xfrm>
          <a:noFill/>
        </p:spPr>
        <p:txBody>
          <a:bodyPr anchor="ctr"/>
          <a:lstStyle>
            <a:lvl1pPr algn="ctr">
              <a:spcBef>
                <a:spcPts val="0"/>
              </a:spcBef>
              <a:defRPr sz="1250"/>
            </a:lvl1pPr>
          </a:lstStyle>
          <a:p>
            <a:pPr lvl="0"/>
            <a:r>
              <a:rPr lang="en-US" dirty="0"/>
              <a:t>Logo or media</a:t>
            </a:r>
            <a:endParaRPr lang="en-GB" dirty="0"/>
          </a:p>
        </p:txBody>
      </p:sp>
      <p:sp>
        <p:nvSpPr>
          <p:cNvPr id="43" name="Content Placeholder 5">
            <a:extLst>
              <a:ext uri="{FF2B5EF4-FFF2-40B4-BE49-F238E27FC236}">
                <a16:creationId xmlns:a16="http://schemas.microsoft.com/office/drawing/2014/main" id="{C67BD7B4-FC13-4605-ABB0-94F9CC16CD23}"/>
              </a:ext>
            </a:extLst>
          </p:cNvPr>
          <p:cNvSpPr>
            <a:spLocks noGrp="1"/>
          </p:cNvSpPr>
          <p:nvPr>
            <p:ph sz="quarter" idx="27" hasCustomPrompt="1"/>
          </p:nvPr>
        </p:nvSpPr>
        <p:spPr>
          <a:xfrm>
            <a:off x="7381875" y="4381500"/>
            <a:ext cx="1905000" cy="952500"/>
          </a:xfrm>
          <a:noFill/>
        </p:spPr>
        <p:txBody>
          <a:bodyPr anchor="ctr"/>
          <a:lstStyle>
            <a:lvl1pPr algn="ctr">
              <a:spcBef>
                <a:spcPts val="0"/>
              </a:spcBef>
              <a:defRPr sz="1250"/>
            </a:lvl1pPr>
          </a:lstStyle>
          <a:p>
            <a:pPr lvl="0"/>
            <a:r>
              <a:rPr lang="en-US" dirty="0"/>
              <a:t>Logo or media</a:t>
            </a:r>
            <a:endParaRPr lang="en-GB" dirty="0"/>
          </a:p>
        </p:txBody>
      </p:sp>
      <p:sp>
        <p:nvSpPr>
          <p:cNvPr id="44" name="Content Placeholder 5">
            <a:extLst>
              <a:ext uri="{FF2B5EF4-FFF2-40B4-BE49-F238E27FC236}">
                <a16:creationId xmlns:a16="http://schemas.microsoft.com/office/drawing/2014/main" id="{BF5B3F08-A721-421A-94C7-A466BD1D041B}"/>
              </a:ext>
            </a:extLst>
          </p:cNvPr>
          <p:cNvSpPr>
            <a:spLocks noGrp="1"/>
          </p:cNvSpPr>
          <p:nvPr>
            <p:ph sz="quarter" idx="28" hasCustomPrompt="1"/>
          </p:nvPr>
        </p:nvSpPr>
        <p:spPr>
          <a:xfrm>
            <a:off x="9620250" y="4381500"/>
            <a:ext cx="1905000" cy="952500"/>
          </a:xfrm>
          <a:noFill/>
        </p:spPr>
        <p:txBody>
          <a:bodyPr anchor="ctr"/>
          <a:lstStyle>
            <a:lvl1pPr algn="ctr">
              <a:spcBef>
                <a:spcPts val="0"/>
              </a:spcBef>
              <a:defRPr sz="1250"/>
            </a:lvl1pPr>
          </a:lstStyle>
          <a:p>
            <a:pPr lvl="0"/>
            <a:r>
              <a:rPr lang="en-US" dirty="0"/>
              <a:t>Logo or media</a:t>
            </a:r>
            <a:endParaRPr lang="en-GB" dirty="0"/>
          </a:p>
        </p:txBody>
      </p:sp>
    </p:spTree>
    <p:extLst>
      <p:ext uri="{BB962C8B-B14F-4D97-AF65-F5344CB8AC3E}">
        <p14:creationId xmlns:p14="http://schemas.microsoft.com/office/powerpoint/2010/main" val="2803489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Lists">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AFE91BD7-769E-4753-861D-4B812C28968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4" name="Text Placeholder 5">
            <a:extLst>
              <a:ext uri="{FF2B5EF4-FFF2-40B4-BE49-F238E27FC236}">
                <a16:creationId xmlns:a16="http://schemas.microsoft.com/office/drawing/2014/main" id="{F5F43779-09FD-4655-9DED-3D8D9A9275A2}"/>
              </a:ext>
            </a:extLst>
          </p:cNvPr>
          <p:cNvSpPr>
            <a:spLocks noGrp="1"/>
          </p:cNvSpPr>
          <p:nvPr>
            <p:ph type="body" sz="quarter" idx="10"/>
          </p:nvPr>
        </p:nvSpPr>
        <p:spPr>
          <a:xfrm>
            <a:off x="952500" y="1581150"/>
            <a:ext cx="3048000" cy="476250"/>
          </a:xfrm>
        </p:spPr>
        <p:txBody>
          <a:bodyPr anchor="b"/>
          <a:lstStyle>
            <a:lvl1pPr>
              <a:lnSpc>
                <a:spcPct val="118000"/>
              </a:lnSpc>
              <a:spcBef>
                <a:spcPts val="0"/>
              </a:spcBef>
              <a:defRPr sz="1800" b="0">
                <a:solidFill>
                  <a:schemeClr val="bg1"/>
                </a:solidFill>
                <a:latin typeface="+mj-lt"/>
              </a:defRPr>
            </a:lvl1pPr>
            <a:lvl2pPr marL="182563" indent="0">
              <a:buNone/>
              <a:defRPr/>
            </a:lvl2pPr>
          </a:lstStyle>
          <a:p>
            <a:pPr lvl="0"/>
            <a:endParaRPr lang="en-US" dirty="0"/>
          </a:p>
        </p:txBody>
      </p:sp>
      <p:sp>
        <p:nvSpPr>
          <p:cNvPr id="15" name="Text Placeholder 5">
            <a:extLst>
              <a:ext uri="{FF2B5EF4-FFF2-40B4-BE49-F238E27FC236}">
                <a16:creationId xmlns:a16="http://schemas.microsoft.com/office/drawing/2014/main" id="{8FE4AB58-F7EE-4F38-8579-C15367667E4D}"/>
              </a:ext>
            </a:extLst>
          </p:cNvPr>
          <p:cNvSpPr>
            <a:spLocks noGrp="1"/>
          </p:cNvSpPr>
          <p:nvPr>
            <p:ph type="body" sz="quarter" idx="11"/>
          </p:nvPr>
        </p:nvSpPr>
        <p:spPr>
          <a:xfrm>
            <a:off x="952500" y="2381250"/>
            <a:ext cx="3048000" cy="476250"/>
          </a:xfrm>
          <a:prstGeom prst="roundRect">
            <a:avLst>
              <a:gd name="adj" fmla="val 7088"/>
            </a:avLst>
          </a:prstGeom>
          <a:solidFill>
            <a:schemeClr val="bg2"/>
          </a:solidFill>
          <a:ln w="9525">
            <a:solidFill>
              <a:schemeClr val="bg1"/>
            </a:solidFill>
          </a:ln>
        </p:spPr>
        <p:txBody>
          <a:bodyPr lIns="144000" rIns="144000" anchor="ctr"/>
          <a:lstStyle>
            <a:lvl1pPr>
              <a:lnSpc>
                <a:spcPct val="100000"/>
              </a:lnSpc>
              <a:spcBef>
                <a:spcPts val="0"/>
              </a:spcBef>
              <a:defRPr sz="1250" b="0">
                <a:solidFill>
                  <a:schemeClr val="tx2"/>
                </a:solidFill>
                <a:latin typeface="+mn-lt"/>
              </a:defRPr>
            </a:lvl1pPr>
            <a:lvl2pPr marL="182563" indent="0">
              <a:buNone/>
              <a:defRPr/>
            </a:lvl2pPr>
          </a:lstStyle>
          <a:p>
            <a:pPr lvl="0"/>
            <a:endParaRPr lang="en-US" dirty="0"/>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25" name="Text Placeholder 5">
            <a:extLst>
              <a:ext uri="{FF2B5EF4-FFF2-40B4-BE49-F238E27FC236}">
                <a16:creationId xmlns:a16="http://schemas.microsoft.com/office/drawing/2014/main" id="{F684CD4C-924B-44F9-9916-B4B74112B5C6}"/>
              </a:ext>
            </a:extLst>
          </p:cNvPr>
          <p:cNvSpPr>
            <a:spLocks noGrp="1"/>
          </p:cNvSpPr>
          <p:nvPr>
            <p:ph type="body" sz="quarter" idx="12"/>
          </p:nvPr>
        </p:nvSpPr>
        <p:spPr>
          <a:xfrm>
            <a:off x="952500" y="3048000"/>
            <a:ext cx="3048000" cy="476250"/>
          </a:xfrm>
          <a:prstGeom prst="roundRect">
            <a:avLst>
              <a:gd name="adj" fmla="val 7088"/>
            </a:avLst>
          </a:prstGeom>
          <a:solidFill>
            <a:schemeClr val="bg2"/>
          </a:solidFill>
          <a:ln w="9525">
            <a:solidFill>
              <a:schemeClr val="bg1"/>
            </a:solidFill>
          </a:ln>
        </p:spPr>
        <p:txBody>
          <a:bodyPr lIns="144000" rIns="144000" anchor="ctr"/>
          <a:lstStyle>
            <a:lvl1pPr>
              <a:lnSpc>
                <a:spcPct val="100000"/>
              </a:lnSpc>
              <a:spcBef>
                <a:spcPts val="0"/>
              </a:spcBef>
              <a:defRPr sz="1250" b="0">
                <a:solidFill>
                  <a:schemeClr val="tx2"/>
                </a:solidFill>
                <a:latin typeface="+mn-lt"/>
              </a:defRPr>
            </a:lvl1pPr>
            <a:lvl2pPr marL="182563" indent="0">
              <a:buNone/>
              <a:defRPr/>
            </a:lvl2pPr>
          </a:lstStyle>
          <a:p>
            <a:pPr lvl="0"/>
            <a:endParaRPr lang="en-US" dirty="0"/>
          </a:p>
        </p:txBody>
      </p:sp>
      <p:sp>
        <p:nvSpPr>
          <p:cNvPr id="26" name="Text Placeholder 5">
            <a:extLst>
              <a:ext uri="{FF2B5EF4-FFF2-40B4-BE49-F238E27FC236}">
                <a16:creationId xmlns:a16="http://schemas.microsoft.com/office/drawing/2014/main" id="{DDD772C4-1643-42C0-8D08-B9B3D85B8A0F}"/>
              </a:ext>
            </a:extLst>
          </p:cNvPr>
          <p:cNvSpPr>
            <a:spLocks noGrp="1"/>
          </p:cNvSpPr>
          <p:nvPr>
            <p:ph type="body" sz="quarter" idx="13"/>
          </p:nvPr>
        </p:nvSpPr>
        <p:spPr>
          <a:xfrm>
            <a:off x="952500" y="3714750"/>
            <a:ext cx="3048000" cy="476250"/>
          </a:xfrm>
          <a:prstGeom prst="roundRect">
            <a:avLst>
              <a:gd name="adj" fmla="val 7088"/>
            </a:avLst>
          </a:prstGeom>
          <a:solidFill>
            <a:schemeClr val="bg2"/>
          </a:solidFill>
          <a:ln w="9525">
            <a:solidFill>
              <a:schemeClr val="bg1"/>
            </a:solidFill>
          </a:ln>
        </p:spPr>
        <p:txBody>
          <a:bodyPr lIns="144000" rIns="144000" anchor="ctr"/>
          <a:lstStyle>
            <a:lvl1pPr>
              <a:lnSpc>
                <a:spcPct val="100000"/>
              </a:lnSpc>
              <a:spcBef>
                <a:spcPts val="0"/>
              </a:spcBef>
              <a:defRPr sz="1250" b="0">
                <a:solidFill>
                  <a:schemeClr val="tx2"/>
                </a:solidFill>
                <a:latin typeface="+mn-lt"/>
              </a:defRPr>
            </a:lvl1pPr>
            <a:lvl2pPr marL="182563" indent="0">
              <a:buNone/>
              <a:defRPr/>
            </a:lvl2pPr>
          </a:lstStyle>
          <a:p>
            <a:pPr lvl="0"/>
            <a:endParaRPr lang="en-US" dirty="0"/>
          </a:p>
        </p:txBody>
      </p:sp>
      <p:sp>
        <p:nvSpPr>
          <p:cNvPr id="34" name="Rectangle 33">
            <a:extLst>
              <a:ext uri="{FF2B5EF4-FFF2-40B4-BE49-F238E27FC236}">
                <a16:creationId xmlns:a16="http://schemas.microsoft.com/office/drawing/2014/main" id="{56DF6948-4D1A-4B40-B190-6D4A4EFFC759}"/>
              </a:ext>
            </a:extLst>
          </p:cNvPr>
          <p:cNvSpPr/>
          <p:nvPr userDrawn="1"/>
        </p:nvSpPr>
        <p:spPr>
          <a:xfrm>
            <a:off x="952500" y="2164800"/>
            <a:ext cx="30600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 Placeholder 5">
            <a:extLst>
              <a:ext uri="{FF2B5EF4-FFF2-40B4-BE49-F238E27FC236}">
                <a16:creationId xmlns:a16="http://schemas.microsoft.com/office/drawing/2014/main" id="{594DE3DE-A000-4D6B-AB47-31AC18925EAC}"/>
              </a:ext>
            </a:extLst>
          </p:cNvPr>
          <p:cNvSpPr>
            <a:spLocks noGrp="1"/>
          </p:cNvSpPr>
          <p:nvPr>
            <p:ph type="body" sz="quarter" idx="15"/>
          </p:nvPr>
        </p:nvSpPr>
        <p:spPr>
          <a:xfrm>
            <a:off x="4575792" y="1581150"/>
            <a:ext cx="3048000" cy="476250"/>
          </a:xfrm>
        </p:spPr>
        <p:txBody>
          <a:bodyPr anchor="b"/>
          <a:lstStyle>
            <a:lvl1pPr>
              <a:lnSpc>
                <a:spcPct val="118000"/>
              </a:lnSpc>
              <a:spcBef>
                <a:spcPts val="0"/>
              </a:spcBef>
              <a:defRPr sz="1800" b="0">
                <a:solidFill>
                  <a:schemeClr val="accent1"/>
                </a:solidFill>
                <a:latin typeface="+mj-lt"/>
              </a:defRPr>
            </a:lvl1pPr>
            <a:lvl2pPr marL="182563" indent="0">
              <a:buNone/>
              <a:defRPr/>
            </a:lvl2pPr>
          </a:lstStyle>
          <a:p>
            <a:pPr lvl="0"/>
            <a:endParaRPr lang="en-US" dirty="0"/>
          </a:p>
        </p:txBody>
      </p:sp>
      <p:sp>
        <p:nvSpPr>
          <p:cNvPr id="36" name="Text Placeholder 5">
            <a:extLst>
              <a:ext uri="{FF2B5EF4-FFF2-40B4-BE49-F238E27FC236}">
                <a16:creationId xmlns:a16="http://schemas.microsoft.com/office/drawing/2014/main" id="{0D78626F-1719-4453-AB02-7CD5368EE883}"/>
              </a:ext>
            </a:extLst>
          </p:cNvPr>
          <p:cNvSpPr>
            <a:spLocks noGrp="1"/>
          </p:cNvSpPr>
          <p:nvPr>
            <p:ph type="body" sz="quarter" idx="16"/>
          </p:nvPr>
        </p:nvSpPr>
        <p:spPr>
          <a:xfrm>
            <a:off x="4575792" y="2381250"/>
            <a:ext cx="3048000" cy="476250"/>
          </a:xfrm>
          <a:prstGeom prst="roundRect">
            <a:avLst>
              <a:gd name="adj" fmla="val 7088"/>
            </a:avLst>
          </a:prstGeom>
          <a:solidFill>
            <a:schemeClr val="bg2"/>
          </a:solidFill>
          <a:ln w="9525">
            <a:solidFill>
              <a:schemeClr val="accent1"/>
            </a:solidFill>
          </a:ln>
        </p:spPr>
        <p:txBody>
          <a:bodyPr lIns="144000" rIns="144000" anchor="ctr"/>
          <a:lstStyle>
            <a:lvl1pPr>
              <a:lnSpc>
                <a:spcPct val="100000"/>
              </a:lnSpc>
              <a:spcBef>
                <a:spcPts val="0"/>
              </a:spcBef>
              <a:defRPr sz="1250" b="0">
                <a:solidFill>
                  <a:schemeClr val="tx2"/>
                </a:solidFill>
                <a:latin typeface="+mn-lt"/>
              </a:defRPr>
            </a:lvl1pPr>
            <a:lvl2pPr marL="182563" indent="0">
              <a:buNone/>
              <a:defRPr/>
            </a:lvl2pPr>
          </a:lstStyle>
          <a:p>
            <a:pPr lvl="0"/>
            <a:endParaRPr lang="en-US" dirty="0"/>
          </a:p>
        </p:txBody>
      </p:sp>
      <p:sp>
        <p:nvSpPr>
          <p:cNvPr id="37" name="Text Placeholder 5">
            <a:extLst>
              <a:ext uri="{FF2B5EF4-FFF2-40B4-BE49-F238E27FC236}">
                <a16:creationId xmlns:a16="http://schemas.microsoft.com/office/drawing/2014/main" id="{AC00F6ED-D8BB-4E45-B28A-72A44F4D2860}"/>
              </a:ext>
            </a:extLst>
          </p:cNvPr>
          <p:cNvSpPr>
            <a:spLocks noGrp="1"/>
          </p:cNvSpPr>
          <p:nvPr>
            <p:ph type="body" sz="quarter" idx="17"/>
          </p:nvPr>
        </p:nvSpPr>
        <p:spPr>
          <a:xfrm>
            <a:off x="4575792" y="3048000"/>
            <a:ext cx="3048000" cy="476250"/>
          </a:xfrm>
          <a:prstGeom prst="roundRect">
            <a:avLst>
              <a:gd name="adj" fmla="val 7088"/>
            </a:avLst>
          </a:prstGeom>
          <a:solidFill>
            <a:schemeClr val="bg2"/>
          </a:solidFill>
          <a:ln w="9525">
            <a:solidFill>
              <a:schemeClr val="accent1"/>
            </a:solidFill>
          </a:ln>
        </p:spPr>
        <p:txBody>
          <a:bodyPr lIns="144000" rIns="144000" anchor="ctr"/>
          <a:lstStyle>
            <a:lvl1pPr>
              <a:lnSpc>
                <a:spcPct val="100000"/>
              </a:lnSpc>
              <a:spcBef>
                <a:spcPts val="0"/>
              </a:spcBef>
              <a:defRPr sz="1250" b="0">
                <a:solidFill>
                  <a:schemeClr val="tx2"/>
                </a:solidFill>
                <a:latin typeface="+mn-lt"/>
              </a:defRPr>
            </a:lvl1pPr>
            <a:lvl2pPr marL="182563" indent="0">
              <a:buNone/>
              <a:defRPr/>
            </a:lvl2pPr>
          </a:lstStyle>
          <a:p>
            <a:pPr lvl="0"/>
            <a:endParaRPr lang="en-US" dirty="0"/>
          </a:p>
        </p:txBody>
      </p:sp>
      <p:sp>
        <p:nvSpPr>
          <p:cNvPr id="38" name="Text Placeholder 5">
            <a:extLst>
              <a:ext uri="{FF2B5EF4-FFF2-40B4-BE49-F238E27FC236}">
                <a16:creationId xmlns:a16="http://schemas.microsoft.com/office/drawing/2014/main" id="{B325B098-BEC2-46AF-A457-E33AB25D7EBF}"/>
              </a:ext>
            </a:extLst>
          </p:cNvPr>
          <p:cNvSpPr>
            <a:spLocks noGrp="1"/>
          </p:cNvSpPr>
          <p:nvPr>
            <p:ph type="body" sz="quarter" idx="18"/>
          </p:nvPr>
        </p:nvSpPr>
        <p:spPr>
          <a:xfrm>
            <a:off x="4575792" y="3714750"/>
            <a:ext cx="3048000" cy="476250"/>
          </a:xfrm>
          <a:prstGeom prst="roundRect">
            <a:avLst>
              <a:gd name="adj" fmla="val 7088"/>
            </a:avLst>
          </a:prstGeom>
          <a:solidFill>
            <a:schemeClr val="bg2"/>
          </a:solidFill>
          <a:ln w="9525">
            <a:solidFill>
              <a:schemeClr val="accent1"/>
            </a:solidFill>
          </a:ln>
        </p:spPr>
        <p:txBody>
          <a:bodyPr lIns="144000" rIns="144000" anchor="ctr"/>
          <a:lstStyle>
            <a:lvl1pPr>
              <a:lnSpc>
                <a:spcPct val="100000"/>
              </a:lnSpc>
              <a:spcBef>
                <a:spcPts val="0"/>
              </a:spcBef>
              <a:defRPr sz="1250" b="0">
                <a:solidFill>
                  <a:schemeClr val="tx2"/>
                </a:solidFill>
                <a:latin typeface="+mn-lt"/>
              </a:defRPr>
            </a:lvl1pPr>
            <a:lvl2pPr marL="182563" indent="0">
              <a:buNone/>
              <a:defRPr/>
            </a:lvl2pPr>
          </a:lstStyle>
          <a:p>
            <a:pPr lvl="0"/>
            <a:endParaRPr lang="en-US" dirty="0"/>
          </a:p>
        </p:txBody>
      </p:sp>
      <p:sp>
        <p:nvSpPr>
          <p:cNvPr id="40" name="Rectangle 39">
            <a:extLst>
              <a:ext uri="{FF2B5EF4-FFF2-40B4-BE49-F238E27FC236}">
                <a16:creationId xmlns:a16="http://schemas.microsoft.com/office/drawing/2014/main" id="{73FC3EC2-C7EC-41FA-9220-54AA45E8E81E}"/>
              </a:ext>
            </a:extLst>
          </p:cNvPr>
          <p:cNvSpPr/>
          <p:nvPr userDrawn="1"/>
        </p:nvSpPr>
        <p:spPr>
          <a:xfrm>
            <a:off x="4575792" y="2164800"/>
            <a:ext cx="3060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 Placeholder 5">
            <a:extLst>
              <a:ext uri="{FF2B5EF4-FFF2-40B4-BE49-F238E27FC236}">
                <a16:creationId xmlns:a16="http://schemas.microsoft.com/office/drawing/2014/main" id="{4BF15F62-1366-4759-9162-A12665C25D88}"/>
              </a:ext>
            </a:extLst>
          </p:cNvPr>
          <p:cNvSpPr>
            <a:spLocks noGrp="1"/>
          </p:cNvSpPr>
          <p:nvPr>
            <p:ph type="body" sz="quarter" idx="20"/>
          </p:nvPr>
        </p:nvSpPr>
        <p:spPr>
          <a:xfrm>
            <a:off x="8179500" y="1581150"/>
            <a:ext cx="3048000" cy="476250"/>
          </a:xfrm>
        </p:spPr>
        <p:txBody>
          <a:bodyPr anchor="b"/>
          <a:lstStyle>
            <a:lvl1pPr>
              <a:lnSpc>
                <a:spcPct val="118000"/>
              </a:lnSpc>
              <a:spcBef>
                <a:spcPts val="0"/>
              </a:spcBef>
              <a:defRPr sz="1800" b="0">
                <a:solidFill>
                  <a:schemeClr val="accent4"/>
                </a:solidFill>
                <a:latin typeface="+mj-lt"/>
              </a:defRPr>
            </a:lvl1pPr>
            <a:lvl2pPr marL="182563" indent="0">
              <a:buNone/>
              <a:defRPr/>
            </a:lvl2pPr>
          </a:lstStyle>
          <a:p>
            <a:pPr lvl="0"/>
            <a:endParaRPr lang="en-US" dirty="0"/>
          </a:p>
        </p:txBody>
      </p:sp>
      <p:sp>
        <p:nvSpPr>
          <p:cNvPr id="42" name="Text Placeholder 5">
            <a:extLst>
              <a:ext uri="{FF2B5EF4-FFF2-40B4-BE49-F238E27FC236}">
                <a16:creationId xmlns:a16="http://schemas.microsoft.com/office/drawing/2014/main" id="{EF98E554-0E27-45C2-B7F4-69FD828FC3B3}"/>
              </a:ext>
            </a:extLst>
          </p:cNvPr>
          <p:cNvSpPr>
            <a:spLocks noGrp="1"/>
          </p:cNvSpPr>
          <p:nvPr>
            <p:ph type="body" sz="quarter" idx="21"/>
          </p:nvPr>
        </p:nvSpPr>
        <p:spPr>
          <a:xfrm>
            <a:off x="8179500" y="2381250"/>
            <a:ext cx="3048000" cy="476250"/>
          </a:xfrm>
          <a:prstGeom prst="roundRect">
            <a:avLst>
              <a:gd name="adj" fmla="val 7088"/>
            </a:avLst>
          </a:prstGeom>
          <a:solidFill>
            <a:schemeClr val="bg2"/>
          </a:solidFill>
          <a:ln w="9525">
            <a:solidFill>
              <a:schemeClr val="accent4"/>
            </a:solidFill>
          </a:ln>
        </p:spPr>
        <p:txBody>
          <a:bodyPr lIns="144000" rIns="144000" anchor="ctr"/>
          <a:lstStyle>
            <a:lvl1pPr>
              <a:lnSpc>
                <a:spcPct val="100000"/>
              </a:lnSpc>
              <a:spcBef>
                <a:spcPts val="0"/>
              </a:spcBef>
              <a:defRPr sz="1250" b="0">
                <a:solidFill>
                  <a:schemeClr val="tx2"/>
                </a:solidFill>
                <a:latin typeface="+mn-lt"/>
              </a:defRPr>
            </a:lvl1pPr>
            <a:lvl2pPr marL="182563" indent="0">
              <a:buNone/>
              <a:defRPr/>
            </a:lvl2pPr>
          </a:lstStyle>
          <a:p>
            <a:pPr lvl="0"/>
            <a:endParaRPr lang="en-US" dirty="0"/>
          </a:p>
        </p:txBody>
      </p:sp>
      <p:sp>
        <p:nvSpPr>
          <p:cNvPr id="43" name="Text Placeholder 5">
            <a:extLst>
              <a:ext uri="{FF2B5EF4-FFF2-40B4-BE49-F238E27FC236}">
                <a16:creationId xmlns:a16="http://schemas.microsoft.com/office/drawing/2014/main" id="{078E0523-5411-4F36-9AE4-7A76E87FE485}"/>
              </a:ext>
            </a:extLst>
          </p:cNvPr>
          <p:cNvSpPr>
            <a:spLocks noGrp="1"/>
          </p:cNvSpPr>
          <p:nvPr>
            <p:ph type="body" sz="quarter" idx="22"/>
          </p:nvPr>
        </p:nvSpPr>
        <p:spPr>
          <a:xfrm>
            <a:off x="8179500" y="3048000"/>
            <a:ext cx="3048000" cy="476250"/>
          </a:xfrm>
          <a:prstGeom prst="roundRect">
            <a:avLst>
              <a:gd name="adj" fmla="val 7088"/>
            </a:avLst>
          </a:prstGeom>
          <a:solidFill>
            <a:schemeClr val="bg2"/>
          </a:solidFill>
          <a:ln w="9525">
            <a:solidFill>
              <a:schemeClr val="accent4"/>
            </a:solidFill>
          </a:ln>
        </p:spPr>
        <p:txBody>
          <a:bodyPr lIns="144000" rIns="144000" anchor="ctr"/>
          <a:lstStyle>
            <a:lvl1pPr>
              <a:lnSpc>
                <a:spcPct val="100000"/>
              </a:lnSpc>
              <a:spcBef>
                <a:spcPts val="0"/>
              </a:spcBef>
              <a:defRPr sz="1250" b="0">
                <a:solidFill>
                  <a:schemeClr val="tx2"/>
                </a:solidFill>
                <a:latin typeface="+mn-lt"/>
              </a:defRPr>
            </a:lvl1pPr>
            <a:lvl2pPr marL="182563" indent="0">
              <a:buNone/>
              <a:defRPr/>
            </a:lvl2pPr>
          </a:lstStyle>
          <a:p>
            <a:pPr lvl="0"/>
            <a:endParaRPr lang="en-US" dirty="0"/>
          </a:p>
        </p:txBody>
      </p:sp>
      <p:sp>
        <p:nvSpPr>
          <p:cNvPr id="44" name="Text Placeholder 5">
            <a:extLst>
              <a:ext uri="{FF2B5EF4-FFF2-40B4-BE49-F238E27FC236}">
                <a16:creationId xmlns:a16="http://schemas.microsoft.com/office/drawing/2014/main" id="{07ACC5F2-D0D7-4DB0-AB56-BFF0D5B01978}"/>
              </a:ext>
            </a:extLst>
          </p:cNvPr>
          <p:cNvSpPr>
            <a:spLocks noGrp="1"/>
          </p:cNvSpPr>
          <p:nvPr>
            <p:ph type="body" sz="quarter" idx="23"/>
          </p:nvPr>
        </p:nvSpPr>
        <p:spPr>
          <a:xfrm>
            <a:off x="8179500" y="3714750"/>
            <a:ext cx="3048000" cy="476250"/>
          </a:xfrm>
          <a:prstGeom prst="roundRect">
            <a:avLst>
              <a:gd name="adj" fmla="val 7088"/>
            </a:avLst>
          </a:prstGeom>
          <a:solidFill>
            <a:schemeClr val="bg2"/>
          </a:solidFill>
          <a:ln w="9525">
            <a:solidFill>
              <a:schemeClr val="accent4"/>
            </a:solidFill>
          </a:ln>
        </p:spPr>
        <p:txBody>
          <a:bodyPr lIns="144000" rIns="144000" anchor="ctr"/>
          <a:lstStyle>
            <a:lvl1pPr>
              <a:lnSpc>
                <a:spcPct val="100000"/>
              </a:lnSpc>
              <a:spcBef>
                <a:spcPts val="0"/>
              </a:spcBef>
              <a:defRPr sz="1250" b="0">
                <a:solidFill>
                  <a:schemeClr val="tx2"/>
                </a:solidFill>
                <a:latin typeface="+mn-lt"/>
              </a:defRPr>
            </a:lvl1pPr>
            <a:lvl2pPr marL="182563" indent="0">
              <a:buNone/>
              <a:defRPr/>
            </a:lvl2pPr>
          </a:lstStyle>
          <a:p>
            <a:pPr lvl="0"/>
            <a:endParaRPr lang="en-US" dirty="0"/>
          </a:p>
        </p:txBody>
      </p:sp>
      <p:sp>
        <p:nvSpPr>
          <p:cNvPr id="46" name="Rectangle 45">
            <a:extLst>
              <a:ext uri="{FF2B5EF4-FFF2-40B4-BE49-F238E27FC236}">
                <a16:creationId xmlns:a16="http://schemas.microsoft.com/office/drawing/2014/main" id="{0FDC281D-5C17-476A-B3C2-AF65EC485EC1}"/>
              </a:ext>
            </a:extLst>
          </p:cNvPr>
          <p:cNvSpPr/>
          <p:nvPr userDrawn="1"/>
        </p:nvSpPr>
        <p:spPr>
          <a:xfrm>
            <a:off x="8179500" y="2164800"/>
            <a:ext cx="3060000" cy="3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A781DA2-BFA0-4563-8CD6-F2FB0D61F599}"/>
              </a:ext>
            </a:extLst>
          </p:cNvPr>
          <p:cNvSpPr>
            <a:spLocks noGrp="1"/>
          </p:cNvSpPr>
          <p:nvPr>
            <p:ph type="title"/>
          </p:nvPr>
        </p:nvSpPr>
        <p:spPr/>
        <p:txBody>
          <a:bodyPr/>
          <a:lstStyle/>
          <a:p>
            <a:endParaRPr lang="en-GB" dirty="0"/>
          </a:p>
        </p:txBody>
      </p:sp>
      <p:sp>
        <p:nvSpPr>
          <p:cNvPr id="29" name="Text Placeholder 5">
            <a:extLst>
              <a:ext uri="{FF2B5EF4-FFF2-40B4-BE49-F238E27FC236}">
                <a16:creationId xmlns:a16="http://schemas.microsoft.com/office/drawing/2014/main" id="{6CAB0E67-AF29-441E-A618-FB32349E8B8E}"/>
              </a:ext>
            </a:extLst>
          </p:cNvPr>
          <p:cNvSpPr>
            <a:spLocks noGrp="1"/>
          </p:cNvSpPr>
          <p:nvPr>
            <p:ph type="body" sz="quarter" idx="25"/>
          </p:nvPr>
        </p:nvSpPr>
        <p:spPr>
          <a:xfrm>
            <a:off x="952500" y="4381500"/>
            <a:ext cx="3048000" cy="476250"/>
          </a:xfrm>
          <a:prstGeom prst="roundRect">
            <a:avLst>
              <a:gd name="adj" fmla="val 7088"/>
            </a:avLst>
          </a:prstGeom>
          <a:solidFill>
            <a:schemeClr val="bg2"/>
          </a:solidFill>
          <a:ln w="9525">
            <a:solidFill>
              <a:schemeClr val="bg1"/>
            </a:solidFill>
          </a:ln>
        </p:spPr>
        <p:txBody>
          <a:bodyPr lIns="144000" rIns="144000" anchor="ctr"/>
          <a:lstStyle>
            <a:lvl1pPr>
              <a:lnSpc>
                <a:spcPct val="100000"/>
              </a:lnSpc>
              <a:spcBef>
                <a:spcPts val="0"/>
              </a:spcBef>
              <a:defRPr sz="1250" b="0">
                <a:solidFill>
                  <a:schemeClr val="tx2"/>
                </a:solidFill>
                <a:latin typeface="+mn-lt"/>
              </a:defRPr>
            </a:lvl1pPr>
            <a:lvl2pPr marL="182563" indent="0">
              <a:buNone/>
              <a:defRPr/>
            </a:lvl2pPr>
          </a:lstStyle>
          <a:p>
            <a:pPr lvl="0"/>
            <a:endParaRPr lang="en-US" dirty="0"/>
          </a:p>
        </p:txBody>
      </p:sp>
      <p:sp>
        <p:nvSpPr>
          <p:cNvPr id="30" name="Text Placeholder 5">
            <a:extLst>
              <a:ext uri="{FF2B5EF4-FFF2-40B4-BE49-F238E27FC236}">
                <a16:creationId xmlns:a16="http://schemas.microsoft.com/office/drawing/2014/main" id="{5972FB7A-9C92-4D46-9E6E-61360002F16F}"/>
              </a:ext>
            </a:extLst>
          </p:cNvPr>
          <p:cNvSpPr>
            <a:spLocks noGrp="1"/>
          </p:cNvSpPr>
          <p:nvPr>
            <p:ph type="body" sz="quarter" idx="26"/>
          </p:nvPr>
        </p:nvSpPr>
        <p:spPr>
          <a:xfrm>
            <a:off x="952500" y="5048250"/>
            <a:ext cx="3048000" cy="476250"/>
          </a:xfrm>
          <a:prstGeom prst="roundRect">
            <a:avLst>
              <a:gd name="adj" fmla="val 7088"/>
            </a:avLst>
          </a:prstGeom>
          <a:solidFill>
            <a:schemeClr val="bg1"/>
          </a:solidFill>
          <a:ln w="9525">
            <a:solidFill>
              <a:schemeClr val="bg1"/>
            </a:solidFill>
          </a:ln>
        </p:spPr>
        <p:txBody>
          <a:bodyPr lIns="144000" rIns="144000" anchor="ctr"/>
          <a:lstStyle>
            <a:lvl1pPr>
              <a:lnSpc>
                <a:spcPct val="100000"/>
              </a:lnSpc>
              <a:spcBef>
                <a:spcPts val="0"/>
              </a:spcBef>
              <a:defRPr sz="1250" b="1">
                <a:solidFill>
                  <a:schemeClr val="bg2"/>
                </a:solidFill>
                <a:latin typeface="+mn-lt"/>
              </a:defRPr>
            </a:lvl1pPr>
            <a:lvl2pPr marL="182563" indent="0">
              <a:buNone/>
              <a:defRPr/>
            </a:lvl2pPr>
          </a:lstStyle>
          <a:p>
            <a:pPr lvl="0"/>
            <a:endParaRPr lang="en-US" dirty="0"/>
          </a:p>
        </p:txBody>
      </p:sp>
      <p:sp>
        <p:nvSpPr>
          <p:cNvPr id="31" name="Text Placeholder 5">
            <a:extLst>
              <a:ext uri="{FF2B5EF4-FFF2-40B4-BE49-F238E27FC236}">
                <a16:creationId xmlns:a16="http://schemas.microsoft.com/office/drawing/2014/main" id="{9358D944-63E9-45E4-96B9-9D2224C2A203}"/>
              </a:ext>
            </a:extLst>
          </p:cNvPr>
          <p:cNvSpPr>
            <a:spLocks noGrp="1"/>
          </p:cNvSpPr>
          <p:nvPr>
            <p:ph type="body" sz="quarter" idx="27"/>
          </p:nvPr>
        </p:nvSpPr>
        <p:spPr>
          <a:xfrm>
            <a:off x="4575792" y="4381500"/>
            <a:ext cx="3048000" cy="476250"/>
          </a:xfrm>
          <a:prstGeom prst="roundRect">
            <a:avLst>
              <a:gd name="adj" fmla="val 7088"/>
            </a:avLst>
          </a:prstGeom>
          <a:solidFill>
            <a:schemeClr val="bg2"/>
          </a:solidFill>
          <a:ln w="9525">
            <a:solidFill>
              <a:schemeClr val="accent1"/>
            </a:solidFill>
          </a:ln>
        </p:spPr>
        <p:txBody>
          <a:bodyPr lIns="144000" rIns="144000" anchor="ctr"/>
          <a:lstStyle>
            <a:lvl1pPr>
              <a:lnSpc>
                <a:spcPct val="100000"/>
              </a:lnSpc>
              <a:spcBef>
                <a:spcPts val="0"/>
              </a:spcBef>
              <a:defRPr sz="1250" b="0">
                <a:solidFill>
                  <a:schemeClr val="tx2"/>
                </a:solidFill>
                <a:latin typeface="+mn-lt"/>
              </a:defRPr>
            </a:lvl1pPr>
            <a:lvl2pPr marL="182563" indent="0">
              <a:buNone/>
              <a:defRPr/>
            </a:lvl2pPr>
          </a:lstStyle>
          <a:p>
            <a:pPr lvl="0"/>
            <a:endParaRPr lang="en-US" dirty="0"/>
          </a:p>
        </p:txBody>
      </p:sp>
      <p:sp>
        <p:nvSpPr>
          <p:cNvPr id="49" name="Text Placeholder 5">
            <a:extLst>
              <a:ext uri="{FF2B5EF4-FFF2-40B4-BE49-F238E27FC236}">
                <a16:creationId xmlns:a16="http://schemas.microsoft.com/office/drawing/2014/main" id="{F5C4ABF8-E65D-4218-A8F9-35681EA0AFD9}"/>
              </a:ext>
            </a:extLst>
          </p:cNvPr>
          <p:cNvSpPr>
            <a:spLocks noGrp="1"/>
          </p:cNvSpPr>
          <p:nvPr>
            <p:ph type="body" sz="quarter" idx="28"/>
          </p:nvPr>
        </p:nvSpPr>
        <p:spPr>
          <a:xfrm>
            <a:off x="4575792" y="5048250"/>
            <a:ext cx="3048000" cy="476250"/>
          </a:xfrm>
          <a:prstGeom prst="roundRect">
            <a:avLst>
              <a:gd name="adj" fmla="val 7088"/>
            </a:avLst>
          </a:prstGeom>
          <a:solidFill>
            <a:schemeClr val="accent1"/>
          </a:solidFill>
          <a:ln w="9525">
            <a:solidFill>
              <a:schemeClr val="accent1"/>
            </a:solidFill>
          </a:ln>
        </p:spPr>
        <p:txBody>
          <a:bodyPr lIns="144000" rIns="144000" anchor="ctr"/>
          <a:lstStyle>
            <a:lvl1pPr>
              <a:lnSpc>
                <a:spcPct val="100000"/>
              </a:lnSpc>
              <a:spcBef>
                <a:spcPts val="0"/>
              </a:spcBef>
              <a:defRPr sz="1250" b="1">
                <a:solidFill>
                  <a:schemeClr val="bg2"/>
                </a:solidFill>
                <a:latin typeface="+mn-lt"/>
              </a:defRPr>
            </a:lvl1pPr>
            <a:lvl2pPr marL="182563" indent="0">
              <a:buNone/>
              <a:defRPr/>
            </a:lvl2pPr>
          </a:lstStyle>
          <a:p>
            <a:pPr lvl="0"/>
            <a:endParaRPr lang="en-US" dirty="0"/>
          </a:p>
        </p:txBody>
      </p:sp>
      <p:sp>
        <p:nvSpPr>
          <p:cNvPr id="50" name="Text Placeholder 5">
            <a:extLst>
              <a:ext uri="{FF2B5EF4-FFF2-40B4-BE49-F238E27FC236}">
                <a16:creationId xmlns:a16="http://schemas.microsoft.com/office/drawing/2014/main" id="{56CE64BC-67DE-47C3-8D99-C700DAF2FDC0}"/>
              </a:ext>
            </a:extLst>
          </p:cNvPr>
          <p:cNvSpPr>
            <a:spLocks noGrp="1"/>
          </p:cNvSpPr>
          <p:nvPr>
            <p:ph type="body" sz="quarter" idx="29"/>
          </p:nvPr>
        </p:nvSpPr>
        <p:spPr>
          <a:xfrm>
            <a:off x="8179500" y="4381500"/>
            <a:ext cx="3048000" cy="476250"/>
          </a:xfrm>
          <a:prstGeom prst="roundRect">
            <a:avLst>
              <a:gd name="adj" fmla="val 7088"/>
            </a:avLst>
          </a:prstGeom>
          <a:solidFill>
            <a:schemeClr val="bg2"/>
          </a:solidFill>
          <a:ln w="9525">
            <a:solidFill>
              <a:schemeClr val="accent4"/>
            </a:solidFill>
          </a:ln>
        </p:spPr>
        <p:txBody>
          <a:bodyPr lIns="144000" rIns="144000" anchor="ctr"/>
          <a:lstStyle>
            <a:lvl1pPr>
              <a:lnSpc>
                <a:spcPct val="100000"/>
              </a:lnSpc>
              <a:spcBef>
                <a:spcPts val="0"/>
              </a:spcBef>
              <a:defRPr sz="1250" b="0">
                <a:solidFill>
                  <a:schemeClr val="tx2"/>
                </a:solidFill>
                <a:latin typeface="+mn-lt"/>
              </a:defRPr>
            </a:lvl1pPr>
            <a:lvl2pPr marL="182563" indent="0">
              <a:buNone/>
              <a:defRPr/>
            </a:lvl2pPr>
          </a:lstStyle>
          <a:p>
            <a:pPr lvl="0"/>
            <a:endParaRPr lang="en-US" dirty="0"/>
          </a:p>
        </p:txBody>
      </p:sp>
      <p:sp>
        <p:nvSpPr>
          <p:cNvPr id="51" name="Text Placeholder 5">
            <a:extLst>
              <a:ext uri="{FF2B5EF4-FFF2-40B4-BE49-F238E27FC236}">
                <a16:creationId xmlns:a16="http://schemas.microsoft.com/office/drawing/2014/main" id="{34088C8A-9078-4155-A611-A0B510165EA7}"/>
              </a:ext>
            </a:extLst>
          </p:cNvPr>
          <p:cNvSpPr>
            <a:spLocks noGrp="1"/>
          </p:cNvSpPr>
          <p:nvPr>
            <p:ph type="body" sz="quarter" idx="30"/>
          </p:nvPr>
        </p:nvSpPr>
        <p:spPr>
          <a:xfrm>
            <a:off x="8179500" y="5048250"/>
            <a:ext cx="3048000" cy="476250"/>
          </a:xfrm>
          <a:prstGeom prst="roundRect">
            <a:avLst>
              <a:gd name="adj" fmla="val 7088"/>
            </a:avLst>
          </a:prstGeom>
          <a:solidFill>
            <a:schemeClr val="accent4"/>
          </a:solidFill>
          <a:ln w="9525">
            <a:solidFill>
              <a:schemeClr val="accent4"/>
            </a:solidFill>
          </a:ln>
        </p:spPr>
        <p:txBody>
          <a:bodyPr lIns="144000" rIns="144000" anchor="ctr"/>
          <a:lstStyle>
            <a:lvl1pPr>
              <a:lnSpc>
                <a:spcPct val="100000"/>
              </a:lnSpc>
              <a:spcBef>
                <a:spcPts val="0"/>
              </a:spcBef>
              <a:defRPr sz="1250" b="1">
                <a:solidFill>
                  <a:schemeClr val="bg2"/>
                </a:solidFill>
                <a:latin typeface="+mn-lt"/>
              </a:defRPr>
            </a:lvl1pPr>
            <a:lvl2pPr marL="182563" indent="0">
              <a:buNone/>
              <a:defRPr/>
            </a:lvl2pPr>
          </a:lstStyle>
          <a:p>
            <a:pPr lvl="0"/>
            <a:endParaRPr lang="en-US" dirty="0"/>
          </a:p>
        </p:txBody>
      </p:sp>
    </p:spTree>
    <p:extLst>
      <p:ext uri="{BB962C8B-B14F-4D97-AF65-F5344CB8AC3E}">
        <p14:creationId xmlns:p14="http://schemas.microsoft.com/office/powerpoint/2010/main" val="26653806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ircular Process and 4 Conten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35572F84-2654-4EDE-B962-48DC197A51C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39994" y="1771650"/>
            <a:ext cx="3580264" cy="3795714"/>
          </a:xfrm>
          <a:prstGeom prst="rect">
            <a:avLst/>
          </a:prstGeom>
        </p:spPr>
      </p:pic>
      <p:pic>
        <p:nvPicPr>
          <p:cNvPr id="8" name="Graphic 7">
            <a:extLst>
              <a:ext uri="{FF2B5EF4-FFF2-40B4-BE49-F238E27FC236}">
                <a16:creationId xmlns:a16="http://schemas.microsoft.com/office/drawing/2014/main" id="{E88CA80A-1689-4C13-BF19-936AEDE7234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76535" y="0"/>
            <a:ext cx="2984500" cy="6858000"/>
          </a:xfrm>
          <a:prstGeom prst="rect">
            <a:avLst/>
          </a:prstGeom>
        </p:spPr>
      </p:pic>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303795" y="6131141"/>
            <a:ext cx="631602" cy="465438"/>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p:ph type="title"/>
          </p:nvPr>
        </p:nvSpPr>
        <p:spPr>
          <a:xfrm>
            <a:off x="666750" y="571500"/>
            <a:ext cx="10858500" cy="476250"/>
          </a:xfrm>
        </p:spPr>
        <p:txBody>
          <a:bodyPr/>
          <a:lstStyle>
            <a:lvl1pPr>
              <a:lnSpc>
                <a:spcPct val="100000"/>
              </a:lnSpc>
              <a:defRPr sz="3000">
                <a:latin typeface="+mj-lt"/>
              </a:defRPr>
            </a:lvl1pPr>
          </a:lstStyle>
          <a:p>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6" name="Text Placeholder 5">
            <a:extLst>
              <a:ext uri="{FF2B5EF4-FFF2-40B4-BE49-F238E27FC236}">
                <a16:creationId xmlns:a16="http://schemas.microsoft.com/office/drawing/2014/main" id="{8329C997-37AF-48DD-AF3C-D0EF603E1208}"/>
              </a:ext>
            </a:extLst>
          </p:cNvPr>
          <p:cNvSpPr>
            <a:spLocks noGrp="1"/>
          </p:cNvSpPr>
          <p:nvPr>
            <p:ph type="body" sz="quarter" idx="14"/>
          </p:nvPr>
        </p:nvSpPr>
        <p:spPr>
          <a:xfrm>
            <a:off x="4953000" y="1886465"/>
            <a:ext cx="6572250" cy="590035"/>
          </a:xfrm>
        </p:spPr>
        <p:txBody>
          <a:bodyPr anchor="ctr"/>
          <a:lstStyle>
            <a:lvl1pPr>
              <a:lnSpc>
                <a:spcPct val="100000"/>
              </a:lnSpc>
              <a:spcBef>
                <a:spcPts val="900"/>
              </a:spcBef>
              <a:defRPr sz="2000"/>
            </a:lvl1pPr>
            <a:lvl2pPr marL="182563" indent="0">
              <a:buNone/>
              <a:defRPr/>
            </a:lvl2pPr>
          </a:lstStyle>
          <a:p>
            <a:pPr lvl="0"/>
            <a:r>
              <a:rPr lang="en-US" dirty="0"/>
              <a:t>Click to edit Master text styles</a:t>
            </a:r>
          </a:p>
        </p:txBody>
      </p:sp>
      <p:sp>
        <p:nvSpPr>
          <p:cNvPr id="21" name="Picture Placeholder 20">
            <a:extLst>
              <a:ext uri="{FF2B5EF4-FFF2-40B4-BE49-F238E27FC236}">
                <a16:creationId xmlns:a16="http://schemas.microsoft.com/office/drawing/2014/main" id="{DD458D0C-3F31-4260-9189-0CFF4AFF770A}"/>
              </a:ext>
            </a:extLst>
          </p:cNvPr>
          <p:cNvSpPr>
            <a:spLocks noGrp="1"/>
          </p:cNvSpPr>
          <p:nvPr>
            <p:ph type="pic" sz="quarter" idx="17"/>
          </p:nvPr>
        </p:nvSpPr>
        <p:spPr>
          <a:xfrm>
            <a:off x="4952999" y="2824161"/>
            <a:ext cx="695326" cy="695326"/>
          </a:xfrm>
          <a:custGeom>
            <a:avLst/>
            <a:gdLst>
              <a:gd name="connsiteX0" fmla="*/ 347663 w 695326"/>
              <a:gd name="connsiteY0" fmla="*/ 0 h 695326"/>
              <a:gd name="connsiteX1" fmla="*/ 695326 w 695326"/>
              <a:gd name="connsiteY1" fmla="*/ 347663 h 695326"/>
              <a:gd name="connsiteX2" fmla="*/ 347663 w 695326"/>
              <a:gd name="connsiteY2" fmla="*/ 695326 h 695326"/>
              <a:gd name="connsiteX3" fmla="*/ 0 w 695326"/>
              <a:gd name="connsiteY3" fmla="*/ 347663 h 695326"/>
              <a:gd name="connsiteX4" fmla="*/ 347663 w 695326"/>
              <a:gd name="connsiteY4" fmla="*/ 0 h 69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6" h="695326">
                <a:moveTo>
                  <a:pt x="347663" y="0"/>
                </a:moveTo>
                <a:cubicBezTo>
                  <a:pt x="539672" y="0"/>
                  <a:pt x="695326" y="155654"/>
                  <a:pt x="695326" y="347663"/>
                </a:cubicBezTo>
                <a:cubicBezTo>
                  <a:pt x="695326" y="539672"/>
                  <a:pt x="539672" y="695326"/>
                  <a:pt x="347663" y="695326"/>
                </a:cubicBezTo>
                <a:cubicBezTo>
                  <a:pt x="155654" y="695326"/>
                  <a:pt x="0" y="539672"/>
                  <a:pt x="0" y="347663"/>
                </a:cubicBezTo>
                <a:cubicBezTo>
                  <a:pt x="0" y="155654"/>
                  <a:pt x="155654" y="0"/>
                  <a:pt x="347663" y="0"/>
                </a:cubicBezTo>
                <a:close/>
              </a:path>
            </a:pathLst>
          </a:custGeom>
          <a:solidFill>
            <a:schemeClr val="bg2">
              <a:lumMod val="75000"/>
            </a:schemeClr>
          </a:solidFill>
        </p:spPr>
        <p:txBody>
          <a:bodyPr wrap="square" anchor="ctr">
            <a:noAutofit/>
          </a:bodyPr>
          <a:lstStyle>
            <a:lvl1pPr algn="ctr">
              <a:lnSpc>
                <a:spcPct val="100000"/>
              </a:lnSpc>
              <a:defRPr sz="800"/>
            </a:lvl1pPr>
          </a:lstStyle>
          <a:p>
            <a:endParaRPr lang="en-GB" dirty="0"/>
          </a:p>
        </p:txBody>
      </p:sp>
      <p:sp>
        <p:nvSpPr>
          <p:cNvPr id="24" name="Picture Placeholder 23">
            <a:extLst>
              <a:ext uri="{FF2B5EF4-FFF2-40B4-BE49-F238E27FC236}">
                <a16:creationId xmlns:a16="http://schemas.microsoft.com/office/drawing/2014/main" id="{4776F34B-F38B-452E-A2C0-EA613C80EADB}"/>
              </a:ext>
            </a:extLst>
          </p:cNvPr>
          <p:cNvSpPr>
            <a:spLocks noGrp="1"/>
          </p:cNvSpPr>
          <p:nvPr>
            <p:ph type="pic" sz="quarter" idx="20"/>
          </p:nvPr>
        </p:nvSpPr>
        <p:spPr>
          <a:xfrm>
            <a:off x="4952999" y="4191000"/>
            <a:ext cx="695326" cy="695326"/>
          </a:xfrm>
          <a:custGeom>
            <a:avLst/>
            <a:gdLst>
              <a:gd name="connsiteX0" fmla="*/ 347663 w 695326"/>
              <a:gd name="connsiteY0" fmla="*/ 0 h 695326"/>
              <a:gd name="connsiteX1" fmla="*/ 695326 w 695326"/>
              <a:gd name="connsiteY1" fmla="*/ 347663 h 695326"/>
              <a:gd name="connsiteX2" fmla="*/ 347663 w 695326"/>
              <a:gd name="connsiteY2" fmla="*/ 695326 h 695326"/>
              <a:gd name="connsiteX3" fmla="*/ 0 w 695326"/>
              <a:gd name="connsiteY3" fmla="*/ 347663 h 695326"/>
              <a:gd name="connsiteX4" fmla="*/ 347663 w 695326"/>
              <a:gd name="connsiteY4" fmla="*/ 0 h 69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6" h="695326">
                <a:moveTo>
                  <a:pt x="347663" y="0"/>
                </a:moveTo>
                <a:cubicBezTo>
                  <a:pt x="539672" y="0"/>
                  <a:pt x="695326" y="155654"/>
                  <a:pt x="695326" y="347663"/>
                </a:cubicBezTo>
                <a:cubicBezTo>
                  <a:pt x="695326" y="539672"/>
                  <a:pt x="539672" y="695326"/>
                  <a:pt x="347663" y="695326"/>
                </a:cubicBezTo>
                <a:cubicBezTo>
                  <a:pt x="155654" y="695326"/>
                  <a:pt x="0" y="539672"/>
                  <a:pt x="0" y="347663"/>
                </a:cubicBezTo>
                <a:cubicBezTo>
                  <a:pt x="0" y="155654"/>
                  <a:pt x="155654" y="0"/>
                  <a:pt x="347663" y="0"/>
                </a:cubicBezTo>
                <a:close/>
              </a:path>
            </a:pathLst>
          </a:custGeom>
          <a:solidFill>
            <a:schemeClr val="bg2">
              <a:lumMod val="75000"/>
            </a:schemeClr>
          </a:solidFill>
        </p:spPr>
        <p:txBody>
          <a:bodyPr wrap="square" anchor="ctr">
            <a:noAutofit/>
          </a:bodyPr>
          <a:lstStyle>
            <a:lvl1pPr algn="ctr">
              <a:lnSpc>
                <a:spcPct val="100000"/>
              </a:lnSpc>
              <a:defRPr sz="800"/>
            </a:lvl1pPr>
          </a:lstStyle>
          <a:p>
            <a:endParaRPr lang="en-GB" dirty="0"/>
          </a:p>
        </p:txBody>
      </p:sp>
      <p:sp>
        <p:nvSpPr>
          <p:cNvPr id="27" name="Picture Placeholder 26">
            <a:extLst>
              <a:ext uri="{FF2B5EF4-FFF2-40B4-BE49-F238E27FC236}">
                <a16:creationId xmlns:a16="http://schemas.microsoft.com/office/drawing/2014/main" id="{3DBFF153-91A4-4FAA-9408-3C95B21254BF}"/>
              </a:ext>
            </a:extLst>
          </p:cNvPr>
          <p:cNvSpPr>
            <a:spLocks noGrp="1"/>
          </p:cNvSpPr>
          <p:nvPr>
            <p:ph type="pic" sz="quarter" idx="23"/>
          </p:nvPr>
        </p:nvSpPr>
        <p:spPr>
          <a:xfrm>
            <a:off x="8286750" y="2824161"/>
            <a:ext cx="695326" cy="695326"/>
          </a:xfrm>
          <a:custGeom>
            <a:avLst/>
            <a:gdLst>
              <a:gd name="connsiteX0" fmla="*/ 347663 w 695326"/>
              <a:gd name="connsiteY0" fmla="*/ 0 h 695326"/>
              <a:gd name="connsiteX1" fmla="*/ 695326 w 695326"/>
              <a:gd name="connsiteY1" fmla="*/ 347663 h 695326"/>
              <a:gd name="connsiteX2" fmla="*/ 347663 w 695326"/>
              <a:gd name="connsiteY2" fmla="*/ 695326 h 695326"/>
              <a:gd name="connsiteX3" fmla="*/ 0 w 695326"/>
              <a:gd name="connsiteY3" fmla="*/ 347663 h 695326"/>
              <a:gd name="connsiteX4" fmla="*/ 347663 w 695326"/>
              <a:gd name="connsiteY4" fmla="*/ 0 h 69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6" h="695326">
                <a:moveTo>
                  <a:pt x="347663" y="0"/>
                </a:moveTo>
                <a:cubicBezTo>
                  <a:pt x="539672" y="0"/>
                  <a:pt x="695326" y="155654"/>
                  <a:pt x="695326" y="347663"/>
                </a:cubicBezTo>
                <a:cubicBezTo>
                  <a:pt x="695326" y="539672"/>
                  <a:pt x="539672" y="695326"/>
                  <a:pt x="347663" y="695326"/>
                </a:cubicBezTo>
                <a:cubicBezTo>
                  <a:pt x="155654" y="695326"/>
                  <a:pt x="0" y="539672"/>
                  <a:pt x="0" y="347663"/>
                </a:cubicBezTo>
                <a:cubicBezTo>
                  <a:pt x="0" y="155654"/>
                  <a:pt x="155654" y="0"/>
                  <a:pt x="347663" y="0"/>
                </a:cubicBezTo>
                <a:close/>
              </a:path>
            </a:pathLst>
          </a:custGeom>
          <a:solidFill>
            <a:schemeClr val="bg2">
              <a:lumMod val="75000"/>
            </a:schemeClr>
          </a:solidFill>
        </p:spPr>
        <p:txBody>
          <a:bodyPr wrap="square" anchor="ctr">
            <a:noAutofit/>
          </a:bodyPr>
          <a:lstStyle>
            <a:lvl1pPr algn="ctr">
              <a:lnSpc>
                <a:spcPct val="100000"/>
              </a:lnSpc>
              <a:defRPr sz="800"/>
            </a:lvl1pPr>
          </a:lstStyle>
          <a:p>
            <a:endParaRPr lang="en-GB" dirty="0"/>
          </a:p>
        </p:txBody>
      </p:sp>
      <p:sp>
        <p:nvSpPr>
          <p:cNvPr id="30" name="Picture Placeholder 29">
            <a:extLst>
              <a:ext uri="{FF2B5EF4-FFF2-40B4-BE49-F238E27FC236}">
                <a16:creationId xmlns:a16="http://schemas.microsoft.com/office/drawing/2014/main" id="{336B1460-1CEE-4A9D-8E83-E03211AF7FE8}"/>
              </a:ext>
            </a:extLst>
          </p:cNvPr>
          <p:cNvSpPr>
            <a:spLocks noGrp="1"/>
          </p:cNvSpPr>
          <p:nvPr>
            <p:ph type="pic" sz="quarter" idx="26"/>
          </p:nvPr>
        </p:nvSpPr>
        <p:spPr>
          <a:xfrm>
            <a:off x="8286750" y="4191000"/>
            <a:ext cx="695326" cy="695326"/>
          </a:xfrm>
          <a:custGeom>
            <a:avLst/>
            <a:gdLst>
              <a:gd name="connsiteX0" fmla="*/ 347663 w 695326"/>
              <a:gd name="connsiteY0" fmla="*/ 0 h 695326"/>
              <a:gd name="connsiteX1" fmla="*/ 695326 w 695326"/>
              <a:gd name="connsiteY1" fmla="*/ 347663 h 695326"/>
              <a:gd name="connsiteX2" fmla="*/ 347663 w 695326"/>
              <a:gd name="connsiteY2" fmla="*/ 695326 h 695326"/>
              <a:gd name="connsiteX3" fmla="*/ 0 w 695326"/>
              <a:gd name="connsiteY3" fmla="*/ 347663 h 695326"/>
              <a:gd name="connsiteX4" fmla="*/ 347663 w 695326"/>
              <a:gd name="connsiteY4" fmla="*/ 0 h 69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6" h="695326">
                <a:moveTo>
                  <a:pt x="347663" y="0"/>
                </a:moveTo>
                <a:cubicBezTo>
                  <a:pt x="539672" y="0"/>
                  <a:pt x="695326" y="155654"/>
                  <a:pt x="695326" y="347663"/>
                </a:cubicBezTo>
                <a:cubicBezTo>
                  <a:pt x="695326" y="539672"/>
                  <a:pt x="539672" y="695326"/>
                  <a:pt x="347663" y="695326"/>
                </a:cubicBezTo>
                <a:cubicBezTo>
                  <a:pt x="155654" y="695326"/>
                  <a:pt x="0" y="539672"/>
                  <a:pt x="0" y="347663"/>
                </a:cubicBezTo>
                <a:cubicBezTo>
                  <a:pt x="0" y="155654"/>
                  <a:pt x="155654" y="0"/>
                  <a:pt x="347663" y="0"/>
                </a:cubicBezTo>
                <a:close/>
              </a:path>
            </a:pathLst>
          </a:custGeom>
          <a:solidFill>
            <a:schemeClr val="bg2">
              <a:lumMod val="75000"/>
            </a:schemeClr>
          </a:solidFill>
        </p:spPr>
        <p:txBody>
          <a:bodyPr wrap="square" anchor="ctr">
            <a:noAutofit/>
          </a:bodyPr>
          <a:lstStyle>
            <a:lvl1pPr algn="ctr">
              <a:lnSpc>
                <a:spcPct val="100000"/>
              </a:lnSpc>
              <a:defRPr sz="800"/>
            </a:lvl1pPr>
          </a:lstStyle>
          <a:p>
            <a:endParaRPr lang="en-GB" dirty="0"/>
          </a:p>
        </p:txBody>
      </p:sp>
      <p:sp>
        <p:nvSpPr>
          <p:cNvPr id="32" name="Text Placeholder 31">
            <a:extLst>
              <a:ext uri="{FF2B5EF4-FFF2-40B4-BE49-F238E27FC236}">
                <a16:creationId xmlns:a16="http://schemas.microsoft.com/office/drawing/2014/main" id="{CF4284FB-3AB4-4714-BD6D-3C9B9384B7BC}"/>
              </a:ext>
            </a:extLst>
          </p:cNvPr>
          <p:cNvSpPr>
            <a:spLocks noGrp="1"/>
          </p:cNvSpPr>
          <p:nvPr>
            <p:ph type="body" sz="quarter" idx="27"/>
          </p:nvPr>
        </p:nvSpPr>
        <p:spPr>
          <a:xfrm>
            <a:off x="5853113" y="2951528"/>
            <a:ext cx="2052637" cy="1048972"/>
          </a:xfrm>
        </p:spPr>
        <p:txBody>
          <a:bodyPr/>
          <a:lstStyle>
            <a:lvl1pPr>
              <a:lnSpc>
                <a:spcPct val="118000"/>
              </a:lnSpc>
              <a:defRPr sz="1250" b="1">
                <a:solidFill>
                  <a:schemeClr val="bg1"/>
                </a:solidFill>
              </a:defRPr>
            </a:lvl1pPr>
            <a:lvl2pPr marL="0" indent="0">
              <a:spcBef>
                <a:spcPts val="700"/>
              </a:spcBef>
              <a:buNone/>
              <a:defRPr sz="900"/>
            </a:lvl2pPr>
            <a:lvl3pPr marL="144000" indent="-126000">
              <a:spcBef>
                <a:spcPts val="400"/>
              </a:spcBef>
              <a:defRPr sz="900"/>
            </a:lvl3pPr>
          </a:lstStyle>
          <a:p>
            <a:pPr lvl="0"/>
            <a:r>
              <a:rPr lang="en-US" dirty="0"/>
              <a:t>Click to edit Master text styles</a:t>
            </a:r>
          </a:p>
          <a:p>
            <a:pPr lvl="1"/>
            <a:r>
              <a:rPr lang="en-US" dirty="0"/>
              <a:t>Second level</a:t>
            </a:r>
          </a:p>
          <a:p>
            <a:pPr lvl="2"/>
            <a:r>
              <a:rPr lang="en-US" dirty="0"/>
              <a:t>Third level</a:t>
            </a:r>
          </a:p>
        </p:txBody>
      </p:sp>
      <p:sp>
        <p:nvSpPr>
          <p:cNvPr id="33" name="Text Placeholder 31">
            <a:extLst>
              <a:ext uri="{FF2B5EF4-FFF2-40B4-BE49-F238E27FC236}">
                <a16:creationId xmlns:a16="http://schemas.microsoft.com/office/drawing/2014/main" id="{7CE5878D-03B6-423E-A750-978799737EF4}"/>
              </a:ext>
            </a:extLst>
          </p:cNvPr>
          <p:cNvSpPr>
            <a:spLocks noGrp="1"/>
          </p:cNvSpPr>
          <p:nvPr>
            <p:ph type="body" sz="quarter" idx="28"/>
          </p:nvPr>
        </p:nvSpPr>
        <p:spPr>
          <a:xfrm>
            <a:off x="5853112" y="4321908"/>
            <a:ext cx="2052637" cy="1048972"/>
          </a:xfrm>
        </p:spPr>
        <p:txBody>
          <a:bodyPr/>
          <a:lstStyle>
            <a:lvl1pPr>
              <a:lnSpc>
                <a:spcPct val="118000"/>
              </a:lnSpc>
              <a:defRPr sz="1250" b="1">
                <a:solidFill>
                  <a:schemeClr val="accent1"/>
                </a:solidFill>
              </a:defRPr>
            </a:lvl1pPr>
            <a:lvl2pPr marL="0" indent="0">
              <a:spcBef>
                <a:spcPts val="700"/>
              </a:spcBef>
              <a:buNone/>
              <a:defRPr sz="900"/>
            </a:lvl2pPr>
            <a:lvl3pPr marL="144000" indent="-126000">
              <a:spcBef>
                <a:spcPts val="400"/>
              </a:spcBef>
              <a:defRPr sz="900"/>
            </a:lvl3pPr>
          </a:lstStyle>
          <a:p>
            <a:pPr lvl="0"/>
            <a:r>
              <a:rPr lang="en-US" dirty="0"/>
              <a:t>Click to edit Master text styles</a:t>
            </a:r>
          </a:p>
          <a:p>
            <a:pPr lvl="1"/>
            <a:r>
              <a:rPr lang="en-US" dirty="0"/>
              <a:t>Second level</a:t>
            </a:r>
          </a:p>
          <a:p>
            <a:pPr lvl="2"/>
            <a:r>
              <a:rPr lang="en-US" dirty="0"/>
              <a:t>Third level</a:t>
            </a:r>
          </a:p>
        </p:txBody>
      </p:sp>
      <p:sp>
        <p:nvSpPr>
          <p:cNvPr id="34" name="Text Placeholder 31">
            <a:extLst>
              <a:ext uri="{FF2B5EF4-FFF2-40B4-BE49-F238E27FC236}">
                <a16:creationId xmlns:a16="http://schemas.microsoft.com/office/drawing/2014/main" id="{D93FA4B0-7788-471A-874A-963AED3D659D}"/>
              </a:ext>
            </a:extLst>
          </p:cNvPr>
          <p:cNvSpPr>
            <a:spLocks noGrp="1"/>
          </p:cNvSpPr>
          <p:nvPr>
            <p:ph type="body" sz="quarter" idx="29"/>
          </p:nvPr>
        </p:nvSpPr>
        <p:spPr>
          <a:xfrm>
            <a:off x="9186074" y="2951528"/>
            <a:ext cx="2052637" cy="1048972"/>
          </a:xfrm>
        </p:spPr>
        <p:txBody>
          <a:bodyPr/>
          <a:lstStyle>
            <a:lvl1pPr>
              <a:lnSpc>
                <a:spcPct val="118000"/>
              </a:lnSpc>
              <a:defRPr sz="1250" b="1">
                <a:solidFill>
                  <a:schemeClr val="accent4"/>
                </a:solidFill>
              </a:defRPr>
            </a:lvl1pPr>
            <a:lvl2pPr marL="0" indent="0">
              <a:spcBef>
                <a:spcPts val="700"/>
              </a:spcBef>
              <a:buNone/>
              <a:defRPr sz="900"/>
            </a:lvl2pPr>
            <a:lvl3pPr marL="144000" indent="-126000">
              <a:spcBef>
                <a:spcPts val="400"/>
              </a:spcBef>
              <a:defRPr sz="900"/>
            </a:lvl3pPr>
          </a:lstStyle>
          <a:p>
            <a:pPr lvl="0"/>
            <a:r>
              <a:rPr lang="en-US" dirty="0"/>
              <a:t>Click to edit Master text styles</a:t>
            </a:r>
          </a:p>
          <a:p>
            <a:pPr lvl="1"/>
            <a:r>
              <a:rPr lang="en-US" dirty="0"/>
              <a:t>Second level</a:t>
            </a:r>
          </a:p>
          <a:p>
            <a:pPr lvl="2"/>
            <a:r>
              <a:rPr lang="en-US" dirty="0"/>
              <a:t>Third level</a:t>
            </a:r>
          </a:p>
        </p:txBody>
      </p:sp>
      <p:sp>
        <p:nvSpPr>
          <p:cNvPr id="35" name="Text Placeholder 31">
            <a:extLst>
              <a:ext uri="{FF2B5EF4-FFF2-40B4-BE49-F238E27FC236}">
                <a16:creationId xmlns:a16="http://schemas.microsoft.com/office/drawing/2014/main" id="{83AAC1A6-1639-40BD-9442-81E23E325E63}"/>
              </a:ext>
            </a:extLst>
          </p:cNvPr>
          <p:cNvSpPr>
            <a:spLocks noGrp="1"/>
          </p:cNvSpPr>
          <p:nvPr>
            <p:ph type="body" sz="quarter" idx="30"/>
          </p:nvPr>
        </p:nvSpPr>
        <p:spPr>
          <a:xfrm>
            <a:off x="9186074" y="4321908"/>
            <a:ext cx="2052637" cy="1048972"/>
          </a:xfrm>
        </p:spPr>
        <p:txBody>
          <a:bodyPr/>
          <a:lstStyle>
            <a:lvl1pPr>
              <a:lnSpc>
                <a:spcPct val="118000"/>
              </a:lnSpc>
              <a:defRPr sz="1250" b="1">
                <a:solidFill>
                  <a:schemeClr val="accent3"/>
                </a:solidFill>
              </a:defRPr>
            </a:lvl1pPr>
            <a:lvl2pPr marL="0" indent="0">
              <a:spcBef>
                <a:spcPts val="700"/>
              </a:spcBef>
              <a:buNone/>
              <a:defRPr sz="900"/>
            </a:lvl2pPr>
            <a:lvl3pPr marL="144000" indent="-126000">
              <a:spcBef>
                <a:spcPts val="400"/>
              </a:spcBef>
              <a:defRPr sz="900"/>
            </a:lvl3pPr>
          </a:lstStyle>
          <a:p>
            <a:pPr lvl="0"/>
            <a:r>
              <a:rPr lang="en-US" dirty="0"/>
              <a:t>Click to edit Master text styles</a:t>
            </a:r>
          </a:p>
          <a:p>
            <a:pPr lvl="1"/>
            <a:r>
              <a:rPr lang="en-US" dirty="0"/>
              <a:t>Second level</a:t>
            </a:r>
          </a:p>
          <a:p>
            <a:pPr lvl="2"/>
            <a:r>
              <a:rPr lang="en-US" dirty="0"/>
              <a:t>Third level</a:t>
            </a:r>
          </a:p>
        </p:txBody>
      </p:sp>
      <p:sp>
        <p:nvSpPr>
          <p:cNvPr id="44" name="Picture Placeholder 43">
            <a:extLst>
              <a:ext uri="{FF2B5EF4-FFF2-40B4-BE49-F238E27FC236}">
                <a16:creationId xmlns:a16="http://schemas.microsoft.com/office/drawing/2014/main" id="{6AEC065A-12E6-4274-9431-A358F629F68E}"/>
              </a:ext>
            </a:extLst>
          </p:cNvPr>
          <p:cNvSpPr>
            <a:spLocks noGrp="1"/>
          </p:cNvSpPr>
          <p:nvPr>
            <p:ph type="pic" sz="quarter" idx="31" hasCustomPrompt="1"/>
          </p:nvPr>
        </p:nvSpPr>
        <p:spPr>
          <a:xfrm>
            <a:off x="1750917" y="2611634"/>
            <a:ext cx="2031899" cy="2115744"/>
          </a:xfrm>
          <a:custGeom>
            <a:avLst/>
            <a:gdLst>
              <a:gd name="connsiteX0" fmla="*/ 974027 w 2031899"/>
              <a:gd name="connsiteY0" fmla="*/ 0 h 2115744"/>
              <a:gd name="connsiteX1" fmla="*/ 1082189 w 2031899"/>
              <a:gd name="connsiteY1" fmla="*/ 5462 h 2115744"/>
              <a:gd name="connsiteX2" fmla="*/ 1112986 w 2031899"/>
              <a:gd name="connsiteY2" fmla="*/ 10162 h 2115744"/>
              <a:gd name="connsiteX3" fmla="*/ 1123115 w 2031899"/>
              <a:gd name="connsiteY3" fmla="*/ 42794 h 2115744"/>
              <a:gd name="connsiteX4" fmla="*/ 1707848 w 2031899"/>
              <a:gd name="connsiteY4" fmla="*/ 430381 h 2115744"/>
              <a:gd name="connsiteX5" fmla="*/ 1816130 w 2031899"/>
              <a:gd name="connsiteY5" fmla="*/ 419465 h 2115744"/>
              <a:gd name="connsiteX6" fmla="*/ 1851231 w 2031899"/>
              <a:gd name="connsiteY6" fmla="*/ 466406 h 2115744"/>
              <a:gd name="connsiteX7" fmla="*/ 2031899 w 2031899"/>
              <a:gd name="connsiteY7" fmla="*/ 1057872 h 2115744"/>
              <a:gd name="connsiteX8" fmla="*/ 1851231 w 2031899"/>
              <a:gd name="connsiteY8" fmla="*/ 1649339 h 2115744"/>
              <a:gd name="connsiteX9" fmla="*/ 1815325 w 2031899"/>
              <a:gd name="connsiteY9" fmla="*/ 1697356 h 2115744"/>
              <a:gd name="connsiteX10" fmla="*/ 1707848 w 2031899"/>
              <a:gd name="connsiteY10" fmla="*/ 1686521 h 2115744"/>
              <a:gd name="connsiteX11" fmla="*/ 1123115 w 2031899"/>
              <a:gd name="connsiteY11" fmla="*/ 2074108 h 2115744"/>
              <a:gd name="connsiteX12" fmla="*/ 1113363 w 2031899"/>
              <a:gd name="connsiteY12" fmla="*/ 2105525 h 2115744"/>
              <a:gd name="connsiteX13" fmla="*/ 1082189 w 2031899"/>
              <a:gd name="connsiteY13" fmla="*/ 2110283 h 2115744"/>
              <a:gd name="connsiteX14" fmla="*/ 974027 w 2031899"/>
              <a:gd name="connsiteY14" fmla="*/ 2115744 h 2115744"/>
              <a:gd name="connsiteX15" fmla="*/ 96823 w 2031899"/>
              <a:gd name="connsiteY15" fmla="*/ 1649339 h 2115744"/>
              <a:gd name="connsiteX16" fmla="*/ 0 w 2031899"/>
              <a:gd name="connsiteY16" fmla="*/ 1470955 h 2115744"/>
              <a:gd name="connsiteX17" fmla="*/ 48077 w 2031899"/>
              <a:gd name="connsiteY17" fmla="*/ 1412685 h 2115744"/>
              <a:gd name="connsiteX18" fmla="*/ 156457 w 2031899"/>
              <a:gd name="connsiteY18" fmla="*/ 1057872 h 2115744"/>
              <a:gd name="connsiteX19" fmla="*/ 48077 w 2031899"/>
              <a:gd name="connsiteY19" fmla="*/ 703059 h 2115744"/>
              <a:gd name="connsiteX20" fmla="*/ 0 w 2031899"/>
              <a:gd name="connsiteY20" fmla="*/ 644789 h 2115744"/>
              <a:gd name="connsiteX21" fmla="*/ 96823 w 2031899"/>
              <a:gd name="connsiteY21" fmla="*/ 466406 h 2115744"/>
              <a:gd name="connsiteX22" fmla="*/ 974027 w 2031899"/>
              <a:gd name="connsiteY22" fmla="*/ 0 h 211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31899" h="2115744">
                <a:moveTo>
                  <a:pt x="974027" y="0"/>
                </a:moveTo>
                <a:cubicBezTo>
                  <a:pt x="1010543" y="0"/>
                  <a:pt x="1046626" y="1850"/>
                  <a:pt x="1082189" y="5462"/>
                </a:cubicBezTo>
                <a:lnTo>
                  <a:pt x="1112986" y="10162"/>
                </a:lnTo>
                <a:lnTo>
                  <a:pt x="1123115" y="42794"/>
                </a:lnTo>
                <a:cubicBezTo>
                  <a:pt x="1219453" y="270563"/>
                  <a:pt x="1444987" y="430381"/>
                  <a:pt x="1707848" y="430381"/>
                </a:cubicBezTo>
                <a:lnTo>
                  <a:pt x="1816130" y="419465"/>
                </a:lnTo>
                <a:lnTo>
                  <a:pt x="1851231" y="466406"/>
                </a:lnTo>
                <a:cubicBezTo>
                  <a:pt x="1965296" y="635243"/>
                  <a:pt x="2031899" y="838780"/>
                  <a:pt x="2031899" y="1057872"/>
                </a:cubicBezTo>
                <a:cubicBezTo>
                  <a:pt x="2031899" y="1276965"/>
                  <a:pt x="1965296" y="1480501"/>
                  <a:pt x="1851231" y="1649339"/>
                </a:cubicBezTo>
                <a:lnTo>
                  <a:pt x="1815325" y="1697356"/>
                </a:lnTo>
                <a:lnTo>
                  <a:pt x="1707848" y="1686521"/>
                </a:lnTo>
                <a:cubicBezTo>
                  <a:pt x="1444987" y="1686521"/>
                  <a:pt x="1219453" y="1846339"/>
                  <a:pt x="1123115" y="2074108"/>
                </a:cubicBezTo>
                <a:lnTo>
                  <a:pt x="1113363" y="2105525"/>
                </a:lnTo>
                <a:lnTo>
                  <a:pt x="1082189" y="2110283"/>
                </a:lnTo>
                <a:cubicBezTo>
                  <a:pt x="1046626" y="2113894"/>
                  <a:pt x="1010543" y="2115744"/>
                  <a:pt x="974027" y="2115744"/>
                </a:cubicBezTo>
                <a:cubicBezTo>
                  <a:pt x="608873" y="2115744"/>
                  <a:pt x="286930" y="1930734"/>
                  <a:pt x="96823" y="1649339"/>
                </a:cubicBezTo>
                <a:lnTo>
                  <a:pt x="0" y="1470955"/>
                </a:lnTo>
                <a:lnTo>
                  <a:pt x="48077" y="1412685"/>
                </a:lnTo>
                <a:cubicBezTo>
                  <a:pt x="116503" y="1311402"/>
                  <a:pt x="156457" y="1189303"/>
                  <a:pt x="156457" y="1057872"/>
                </a:cubicBezTo>
                <a:cubicBezTo>
                  <a:pt x="156457" y="926441"/>
                  <a:pt x="116503" y="804343"/>
                  <a:pt x="48077" y="703059"/>
                </a:cubicBezTo>
                <a:lnTo>
                  <a:pt x="0" y="644789"/>
                </a:lnTo>
                <a:lnTo>
                  <a:pt x="96823" y="466406"/>
                </a:lnTo>
                <a:cubicBezTo>
                  <a:pt x="286930" y="185010"/>
                  <a:pt x="608873" y="0"/>
                  <a:pt x="974027" y="0"/>
                </a:cubicBezTo>
                <a:close/>
              </a:path>
            </a:pathLst>
          </a:custGeom>
          <a:solidFill>
            <a:schemeClr val="bg2">
              <a:lumMod val="75000"/>
            </a:schemeClr>
          </a:solidFill>
        </p:spPr>
        <p:txBody>
          <a:bodyPr wrap="square" anchor="ctr">
            <a:noAutofit/>
          </a:bodyPr>
          <a:lstStyle>
            <a:lvl1pPr algn="ctr">
              <a:defRPr sz="800"/>
            </a:lvl1pPr>
          </a:lstStyle>
          <a:p>
            <a:r>
              <a:rPr lang="en-GB" dirty="0"/>
              <a:t>Market picture</a:t>
            </a:r>
          </a:p>
        </p:txBody>
      </p:sp>
      <p:sp>
        <p:nvSpPr>
          <p:cNvPr id="60" name="Picture Placeholder 59">
            <a:extLst>
              <a:ext uri="{FF2B5EF4-FFF2-40B4-BE49-F238E27FC236}">
                <a16:creationId xmlns:a16="http://schemas.microsoft.com/office/drawing/2014/main" id="{27C3E94E-15AF-40A3-8882-4C8E467FE1C2}"/>
              </a:ext>
            </a:extLst>
          </p:cNvPr>
          <p:cNvSpPr>
            <a:spLocks noGrp="1"/>
          </p:cNvSpPr>
          <p:nvPr>
            <p:ph type="pic" sz="quarter" idx="33"/>
          </p:nvPr>
        </p:nvSpPr>
        <p:spPr>
          <a:xfrm>
            <a:off x="2888455" y="1837103"/>
            <a:ext cx="1140620" cy="1140620"/>
          </a:xfrm>
          <a:custGeom>
            <a:avLst/>
            <a:gdLst>
              <a:gd name="connsiteX0" fmla="*/ 570310 w 1140620"/>
              <a:gd name="connsiteY0" fmla="*/ 0 h 1140620"/>
              <a:gd name="connsiteX1" fmla="*/ 1140620 w 1140620"/>
              <a:gd name="connsiteY1" fmla="*/ 570310 h 1140620"/>
              <a:gd name="connsiteX2" fmla="*/ 570310 w 1140620"/>
              <a:gd name="connsiteY2" fmla="*/ 1140620 h 1140620"/>
              <a:gd name="connsiteX3" fmla="*/ 0 w 1140620"/>
              <a:gd name="connsiteY3" fmla="*/ 570310 h 1140620"/>
              <a:gd name="connsiteX4" fmla="*/ 570310 w 1140620"/>
              <a:gd name="connsiteY4" fmla="*/ 0 h 114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620" h="1140620">
                <a:moveTo>
                  <a:pt x="570310" y="0"/>
                </a:moveTo>
                <a:cubicBezTo>
                  <a:pt x="885284" y="0"/>
                  <a:pt x="1140620" y="255336"/>
                  <a:pt x="1140620" y="570310"/>
                </a:cubicBezTo>
                <a:cubicBezTo>
                  <a:pt x="1140620" y="885284"/>
                  <a:pt x="885284" y="1140620"/>
                  <a:pt x="570310" y="1140620"/>
                </a:cubicBezTo>
                <a:cubicBezTo>
                  <a:pt x="255336" y="1140620"/>
                  <a:pt x="0" y="885284"/>
                  <a:pt x="0" y="570310"/>
                </a:cubicBezTo>
                <a:cubicBezTo>
                  <a:pt x="0" y="255336"/>
                  <a:pt x="255336" y="0"/>
                  <a:pt x="570310" y="0"/>
                </a:cubicBezTo>
                <a:close/>
              </a:path>
            </a:pathLst>
          </a:custGeom>
        </p:spPr>
        <p:txBody>
          <a:bodyPr wrap="square" anchor="ctr">
            <a:noAutofit/>
          </a:bodyPr>
          <a:lstStyle>
            <a:lvl1pPr algn="ctr">
              <a:defRPr sz="800">
                <a:solidFill>
                  <a:schemeClr val="bg2"/>
                </a:solidFill>
              </a:defRPr>
            </a:lvl1pPr>
          </a:lstStyle>
          <a:p>
            <a:endParaRPr lang="en-GB"/>
          </a:p>
        </p:txBody>
      </p:sp>
      <p:sp>
        <p:nvSpPr>
          <p:cNvPr id="61" name="Picture Placeholder 60">
            <a:extLst>
              <a:ext uri="{FF2B5EF4-FFF2-40B4-BE49-F238E27FC236}">
                <a16:creationId xmlns:a16="http://schemas.microsoft.com/office/drawing/2014/main" id="{7C3C042A-F31F-4BC5-AA0E-DDFF3547949D}"/>
              </a:ext>
            </a:extLst>
          </p:cNvPr>
          <p:cNvSpPr>
            <a:spLocks noGrp="1"/>
          </p:cNvSpPr>
          <p:nvPr>
            <p:ph type="pic" sz="quarter" idx="34"/>
          </p:nvPr>
        </p:nvSpPr>
        <p:spPr>
          <a:xfrm>
            <a:off x="2888455" y="4361289"/>
            <a:ext cx="1140620" cy="1140620"/>
          </a:xfrm>
          <a:custGeom>
            <a:avLst/>
            <a:gdLst>
              <a:gd name="connsiteX0" fmla="*/ 570310 w 1140620"/>
              <a:gd name="connsiteY0" fmla="*/ 0 h 1140620"/>
              <a:gd name="connsiteX1" fmla="*/ 1140620 w 1140620"/>
              <a:gd name="connsiteY1" fmla="*/ 570310 h 1140620"/>
              <a:gd name="connsiteX2" fmla="*/ 570310 w 1140620"/>
              <a:gd name="connsiteY2" fmla="*/ 1140620 h 1140620"/>
              <a:gd name="connsiteX3" fmla="*/ 0 w 1140620"/>
              <a:gd name="connsiteY3" fmla="*/ 570310 h 1140620"/>
              <a:gd name="connsiteX4" fmla="*/ 570310 w 1140620"/>
              <a:gd name="connsiteY4" fmla="*/ 0 h 114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620" h="1140620">
                <a:moveTo>
                  <a:pt x="570310" y="0"/>
                </a:moveTo>
                <a:cubicBezTo>
                  <a:pt x="885284" y="0"/>
                  <a:pt x="1140620" y="255336"/>
                  <a:pt x="1140620" y="570310"/>
                </a:cubicBezTo>
                <a:cubicBezTo>
                  <a:pt x="1140620" y="885284"/>
                  <a:pt x="885284" y="1140620"/>
                  <a:pt x="570310" y="1140620"/>
                </a:cubicBezTo>
                <a:cubicBezTo>
                  <a:pt x="255336" y="1140620"/>
                  <a:pt x="0" y="885284"/>
                  <a:pt x="0" y="570310"/>
                </a:cubicBezTo>
                <a:cubicBezTo>
                  <a:pt x="0" y="255336"/>
                  <a:pt x="255336" y="0"/>
                  <a:pt x="570310" y="0"/>
                </a:cubicBezTo>
                <a:close/>
              </a:path>
            </a:pathLst>
          </a:custGeom>
        </p:spPr>
        <p:txBody>
          <a:bodyPr wrap="square" anchor="ctr">
            <a:noAutofit/>
          </a:bodyPr>
          <a:lstStyle>
            <a:lvl1pPr algn="ctr">
              <a:defRPr sz="800">
                <a:solidFill>
                  <a:schemeClr val="bg2"/>
                </a:solidFill>
              </a:defRPr>
            </a:lvl1pPr>
          </a:lstStyle>
          <a:p>
            <a:endParaRPr lang="en-GB"/>
          </a:p>
        </p:txBody>
      </p:sp>
      <p:sp>
        <p:nvSpPr>
          <p:cNvPr id="59" name="Picture Placeholder 58">
            <a:extLst>
              <a:ext uri="{FF2B5EF4-FFF2-40B4-BE49-F238E27FC236}">
                <a16:creationId xmlns:a16="http://schemas.microsoft.com/office/drawing/2014/main" id="{9EFB9BC8-2CB2-48D8-A3B5-054E9B9F1AD7}"/>
              </a:ext>
            </a:extLst>
          </p:cNvPr>
          <p:cNvSpPr>
            <a:spLocks noGrp="1"/>
          </p:cNvSpPr>
          <p:nvPr>
            <p:ph type="pic" sz="quarter" idx="35"/>
          </p:nvPr>
        </p:nvSpPr>
        <p:spPr>
          <a:xfrm>
            <a:off x="702461" y="3099196"/>
            <a:ext cx="1140620" cy="1140620"/>
          </a:xfrm>
          <a:custGeom>
            <a:avLst/>
            <a:gdLst>
              <a:gd name="connsiteX0" fmla="*/ 570310 w 1140620"/>
              <a:gd name="connsiteY0" fmla="*/ 0 h 1140620"/>
              <a:gd name="connsiteX1" fmla="*/ 1140620 w 1140620"/>
              <a:gd name="connsiteY1" fmla="*/ 570310 h 1140620"/>
              <a:gd name="connsiteX2" fmla="*/ 570310 w 1140620"/>
              <a:gd name="connsiteY2" fmla="*/ 1140620 h 1140620"/>
              <a:gd name="connsiteX3" fmla="*/ 0 w 1140620"/>
              <a:gd name="connsiteY3" fmla="*/ 570310 h 1140620"/>
              <a:gd name="connsiteX4" fmla="*/ 570310 w 1140620"/>
              <a:gd name="connsiteY4" fmla="*/ 0 h 114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620" h="1140620">
                <a:moveTo>
                  <a:pt x="570310" y="0"/>
                </a:moveTo>
                <a:cubicBezTo>
                  <a:pt x="885284" y="0"/>
                  <a:pt x="1140620" y="255336"/>
                  <a:pt x="1140620" y="570310"/>
                </a:cubicBezTo>
                <a:cubicBezTo>
                  <a:pt x="1140620" y="885284"/>
                  <a:pt x="885284" y="1140620"/>
                  <a:pt x="570310" y="1140620"/>
                </a:cubicBezTo>
                <a:cubicBezTo>
                  <a:pt x="255336" y="1140620"/>
                  <a:pt x="0" y="885284"/>
                  <a:pt x="0" y="570310"/>
                </a:cubicBezTo>
                <a:cubicBezTo>
                  <a:pt x="0" y="255336"/>
                  <a:pt x="255336" y="0"/>
                  <a:pt x="570310" y="0"/>
                </a:cubicBezTo>
                <a:close/>
              </a:path>
            </a:pathLst>
          </a:custGeom>
        </p:spPr>
        <p:txBody>
          <a:bodyPr wrap="square" anchor="ctr">
            <a:noAutofit/>
          </a:bodyPr>
          <a:lstStyle>
            <a:lvl1pPr algn="ctr">
              <a:defRPr sz="800">
                <a:solidFill>
                  <a:schemeClr val="bg2"/>
                </a:solidFill>
              </a:defRPr>
            </a:lvl1pPr>
          </a:lstStyle>
          <a:p>
            <a:endParaRPr lang="en-GB"/>
          </a:p>
        </p:txBody>
      </p:sp>
    </p:spTree>
    <p:extLst>
      <p:ext uri="{BB962C8B-B14F-4D97-AF65-F5344CB8AC3E}">
        <p14:creationId xmlns:p14="http://schemas.microsoft.com/office/powerpoint/2010/main" val="16164054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x3 Grid with Captions">
    <p:bg>
      <p:bgPr>
        <a:solidFill>
          <a:schemeClr val="bg2"/>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F0D04D00-5D25-415F-ACE3-4EB0F8B92F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p:ph type="title"/>
          </p:nvPr>
        </p:nvSpPr>
        <p:spPr>
          <a:xfrm>
            <a:off x="666750" y="571500"/>
            <a:ext cx="10841248" cy="476250"/>
          </a:xfrm>
        </p:spPr>
        <p:txBody>
          <a:bodyPr/>
          <a:lstStyle>
            <a:lvl1pPr>
              <a:lnSpc>
                <a:spcPct val="100000"/>
              </a:lnSpc>
              <a:defRPr sz="3000">
                <a:solidFill>
                  <a:schemeClr val="bg1"/>
                </a:solidFill>
                <a:latin typeface="+mj-lt"/>
              </a:defRPr>
            </a:lvl1pPr>
          </a:lstStyle>
          <a:p>
            <a:endParaRPr lang="en-GB" dirty="0"/>
          </a:p>
        </p:txBody>
      </p:sp>
      <p:pic>
        <p:nvPicPr>
          <p:cNvPr id="27" name="Graphic 26">
            <a:extLst>
              <a:ext uri="{FF2B5EF4-FFF2-40B4-BE49-F238E27FC236}">
                <a16:creationId xmlns:a16="http://schemas.microsoft.com/office/drawing/2014/main" id="{2E8C51C0-A035-4F82-B5A9-6EC5B03E50A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28" name="Date Placeholder 1">
            <a:extLst>
              <a:ext uri="{FF2B5EF4-FFF2-40B4-BE49-F238E27FC236}">
                <a16:creationId xmlns:a16="http://schemas.microsoft.com/office/drawing/2014/main" id="{08F6D2BB-64F1-41A2-87DF-C5DFE02FACC3}"/>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29" name="Footer Placeholder 17">
            <a:extLst>
              <a:ext uri="{FF2B5EF4-FFF2-40B4-BE49-F238E27FC236}">
                <a16:creationId xmlns:a16="http://schemas.microsoft.com/office/drawing/2014/main" id="{761D5D4B-9030-4618-8F8A-BF3679BAD675}"/>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30" name="Slide Number Placeholder 16">
            <a:extLst>
              <a:ext uri="{FF2B5EF4-FFF2-40B4-BE49-F238E27FC236}">
                <a16:creationId xmlns:a16="http://schemas.microsoft.com/office/drawing/2014/main" id="{805168F3-9DDE-4C72-946D-28AD29777356}"/>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38" name="Text Placeholder 5">
            <a:extLst>
              <a:ext uri="{FF2B5EF4-FFF2-40B4-BE49-F238E27FC236}">
                <a16:creationId xmlns:a16="http://schemas.microsoft.com/office/drawing/2014/main" id="{58110341-AFED-4907-BE0E-38D1CEA3661D}"/>
              </a:ext>
            </a:extLst>
          </p:cNvPr>
          <p:cNvSpPr>
            <a:spLocks noGrp="1"/>
          </p:cNvSpPr>
          <p:nvPr>
            <p:ph type="body" sz="quarter" idx="14"/>
          </p:nvPr>
        </p:nvSpPr>
        <p:spPr>
          <a:xfrm>
            <a:off x="666750" y="1143000"/>
            <a:ext cx="10841248" cy="381000"/>
          </a:xfrm>
        </p:spPr>
        <p:txBody>
          <a:bodyPr anchor="t">
            <a:normAutofit/>
          </a:bodyPr>
          <a:lstStyle>
            <a:lvl1pPr>
              <a:lnSpc>
                <a:spcPct val="100000"/>
              </a:lnSpc>
              <a:spcBef>
                <a:spcPts val="900"/>
              </a:spcBef>
              <a:defRPr sz="2000" i="1">
                <a:solidFill>
                  <a:schemeClr val="bg2">
                    <a:lumMod val="50000"/>
                  </a:schemeClr>
                </a:solidFill>
              </a:defRPr>
            </a:lvl1pPr>
            <a:lvl2pPr marL="182563" indent="0">
              <a:buNone/>
              <a:defRPr/>
            </a:lvl2pPr>
          </a:lstStyle>
          <a:p>
            <a:pPr lvl="0"/>
            <a:r>
              <a:rPr lang="en-US" dirty="0"/>
              <a:t>Click to edit Master text styles</a:t>
            </a:r>
          </a:p>
        </p:txBody>
      </p:sp>
      <p:sp>
        <p:nvSpPr>
          <p:cNvPr id="51" name="Picture Placeholder 50">
            <a:extLst>
              <a:ext uri="{FF2B5EF4-FFF2-40B4-BE49-F238E27FC236}">
                <a16:creationId xmlns:a16="http://schemas.microsoft.com/office/drawing/2014/main" id="{CB85F361-AED4-474B-B342-B1826195F539}"/>
              </a:ext>
            </a:extLst>
          </p:cNvPr>
          <p:cNvSpPr>
            <a:spLocks noGrp="1"/>
          </p:cNvSpPr>
          <p:nvPr>
            <p:ph type="pic" sz="quarter" idx="16"/>
          </p:nvPr>
        </p:nvSpPr>
        <p:spPr>
          <a:xfrm>
            <a:off x="666750" y="2000250"/>
            <a:ext cx="1049395" cy="1057274"/>
          </a:xfrm>
          <a:custGeom>
            <a:avLst/>
            <a:gdLst>
              <a:gd name="connsiteX0" fmla="*/ 528637 w 1049395"/>
              <a:gd name="connsiteY0" fmla="*/ 0 h 1057274"/>
              <a:gd name="connsiteX1" fmla="*/ 1046534 w 1049395"/>
              <a:gd name="connsiteY1" fmla="*/ 422098 h 1057274"/>
              <a:gd name="connsiteX2" fmla="*/ 1049395 w 1049395"/>
              <a:gd name="connsiteY2" fmla="*/ 450475 h 1057274"/>
              <a:gd name="connsiteX3" fmla="*/ 1026319 w 1049395"/>
              <a:gd name="connsiteY3" fmla="*/ 455134 h 1057274"/>
              <a:gd name="connsiteX4" fmla="*/ 977597 w 1049395"/>
              <a:gd name="connsiteY4" fmla="*/ 528638 h 1057274"/>
              <a:gd name="connsiteX5" fmla="*/ 1026319 w 1049395"/>
              <a:gd name="connsiteY5" fmla="*/ 602142 h 1057274"/>
              <a:gd name="connsiteX6" fmla="*/ 1049394 w 1049395"/>
              <a:gd name="connsiteY6" fmla="*/ 606801 h 1057274"/>
              <a:gd name="connsiteX7" fmla="*/ 1046534 w 1049395"/>
              <a:gd name="connsiteY7" fmla="*/ 635176 h 1057274"/>
              <a:gd name="connsiteX8" fmla="*/ 528637 w 1049395"/>
              <a:gd name="connsiteY8" fmla="*/ 1057274 h 1057274"/>
              <a:gd name="connsiteX9" fmla="*/ 0 w 1049395"/>
              <a:gd name="connsiteY9" fmla="*/ 528637 h 1057274"/>
              <a:gd name="connsiteX10" fmla="*/ 528637 w 1049395"/>
              <a:gd name="connsiteY10" fmla="*/ 0 h 105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9395" h="1057274">
                <a:moveTo>
                  <a:pt x="528637" y="0"/>
                </a:moveTo>
                <a:cubicBezTo>
                  <a:pt x="784100" y="0"/>
                  <a:pt x="997241" y="181207"/>
                  <a:pt x="1046534" y="422098"/>
                </a:cubicBezTo>
                <a:lnTo>
                  <a:pt x="1049395" y="450475"/>
                </a:lnTo>
                <a:lnTo>
                  <a:pt x="1026319" y="455134"/>
                </a:lnTo>
                <a:cubicBezTo>
                  <a:pt x="997687" y="467244"/>
                  <a:pt x="977597" y="495595"/>
                  <a:pt x="977597" y="528638"/>
                </a:cubicBezTo>
                <a:cubicBezTo>
                  <a:pt x="977597" y="561681"/>
                  <a:pt x="997687" y="590032"/>
                  <a:pt x="1026319" y="602142"/>
                </a:cubicBezTo>
                <a:lnTo>
                  <a:pt x="1049394" y="606801"/>
                </a:lnTo>
                <a:lnTo>
                  <a:pt x="1046534" y="635176"/>
                </a:lnTo>
                <a:cubicBezTo>
                  <a:pt x="997241" y="876067"/>
                  <a:pt x="784100" y="1057274"/>
                  <a:pt x="528637" y="1057274"/>
                </a:cubicBezTo>
                <a:cubicBezTo>
                  <a:pt x="236679" y="1057274"/>
                  <a:pt x="0" y="820595"/>
                  <a:pt x="0" y="528637"/>
                </a:cubicBezTo>
                <a:cubicBezTo>
                  <a:pt x="0" y="236679"/>
                  <a:pt x="236679" y="0"/>
                  <a:pt x="528637" y="0"/>
                </a:cubicBezTo>
                <a:close/>
              </a:path>
            </a:pathLst>
          </a:custGeom>
          <a:noFill/>
          <a:ln>
            <a:noFill/>
          </a:ln>
          <a:effectLst>
            <a:innerShdw blurRad="127000">
              <a:schemeClr val="tx2">
                <a:alpha val="40000"/>
              </a:schemeClr>
            </a:innerShdw>
          </a:effectLst>
        </p:spPr>
        <p:txBody>
          <a:bodyPr wrap="square" anchor="ctr">
            <a:noAutofit/>
          </a:bodyPr>
          <a:lstStyle>
            <a:lvl1pPr algn="ctr">
              <a:spcBef>
                <a:spcPts val="0"/>
              </a:spcBef>
              <a:defRPr sz="1250">
                <a:solidFill>
                  <a:schemeClr val="bg2"/>
                </a:solidFill>
              </a:defRPr>
            </a:lvl1pPr>
          </a:lstStyle>
          <a:p>
            <a:endParaRPr lang="en-GB" dirty="0"/>
          </a:p>
        </p:txBody>
      </p:sp>
      <p:sp>
        <p:nvSpPr>
          <p:cNvPr id="52" name="Picture Placeholder 51">
            <a:extLst>
              <a:ext uri="{FF2B5EF4-FFF2-40B4-BE49-F238E27FC236}">
                <a16:creationId xmlns:a16="http://schemas.microsoft.com/office/drawing/2014/main" id="{5FBA3039-ED9F-4263-B252-5E8506E9A46B}"/>
              </a:ext>
            </a:extLst>
          </p:cNvPr>
          <p:cNvSpPr>
            <a:spLocks noGrp="1"/>
          </p:cNvSpPr>
          <p:nvPr>
            <p:ph type="pic" sz="quarter" idx="18"/>
          </p:nvPr>
        </p:nvSpPr>
        <p:spPr>
          <a:xfrm>
            <a:off x="666750" y="3238500"/>
            <a:ext cx="1049395" cy="1057274"/>
          </a:xfrm>
          <a:custGeom>
            <a:avLst/>
            <a:gdLst>
              <a:gd name="connsiteX0" fmla="*/ 528637 w 1049395"/>
              <a:gd name="connsiteY0" fmla="*/ 0 h 1057274"/>
              <a:gd name="connsiteX1" fmla="*/ 1046534 w 1049395"/>
              <a:gd name="connsiteY1" fmla="*/ 422098 h 1057274"/>
              <a:gd name="connsiteX2" fmla="*/ 1049395 w 1049395"/>
              <a:gd name="connsiteY2" fmla="*/ 450475 h 1057274"/>
              <a:gd name="connsiteX3" fmla="*/ 1026319 w 1049395"/>
              <a:gd name="connsiteY3" fmla="*/ 455134 h 1057274"/>
              <a:gd name="connsiteX4" fmla="*/ 977597 w 1049395"/>
              <a:gd name="connsiteY4" fmla="*/ 528638 h 1057274"/>
              <a:gd name="connsiteX5" fmla="*/ 1026319 w 1049395"/>
              <a:gd name="connsiteY5" fmla="*/ 602142 h 1057274"/>
              <a:gd name="connsiteX6" fmla="*/ 1049394 w 1049395"/>
              <a:gd name="connsiteY6" fmla="*/ 606801 h 1057274"/>
              <a:gd name="connsiteX7" fmla="*/ 1046534 w 1049395"/>
              <a:gd name="connsiteY7" fmla="*/ 635176 h 1057274"/>
              <a:gd name="connsiteX8" fmla="*/ 528637 w 1049395"/>
              <a:gd name="connsiteY8" fmla="*/ 1057274 h 1057274"/>
              <a:gd name="connsiteX9" fmla="*/ 0 w 1049395"/>
              <a:gd name="connsiteY9" fmla="*/ 528637 h 1057274"/>
              <a:gd name="connsiteX10" fmla="*/ 528637 w 1049395"/>
              <a:gd name="connsiteY10" fmla="*/ 0 h 105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9395" h="1057274">
                <a:moveTo>
                  <a:pt x="528637" y="0"/>
                </a:moveTo>
                <a:cubicBezTo>
                  <a:pt x="784100" y="0"/>
                  <a:pt x="997241" y="181207"/>
                  <a:pt x="1046534" y="422098"/>
                </a:cubicBezTo>
                <a:lnTo>
                  <a:pt x="1049395" y="450475"/>
                </a:lnTo>
                <a:lnTo>
                  <a:pt x="1026319" y="455134"/>
                </a:lnTo>
                <a:cubicBezTo>
                  <a:pt x="997687" y="467244"/>
                  <a:pt x="977597" y="495595"/>
                  <a:pt x="977597" y="528638"/>
                </a:cubicBezTo>
                <a:cubicBezTo>
                  <a:pt x="977597" y="561681"/>
                  <a:pt x="997687" y="590032"/>
                  <a:pt x="1026319" y="602142"/>
                </a:cubicBezTo>
                <a:lnTo>
                  <a:pt x="1049394" y="606801"/>
                </a:lnTo>
                <a:lnTo>
                  <a:pt x="1046534" y="635176"/>
                </a:lnTo>
                <a:cubicBezTo>
                  <a:pt x="997241" y="876067"/>
                  <a:pt x="784100" y="1057274"/>
                  <a:pt x="528637" y="1057274"/>
                </a:cubicBezTo>
                <a:cubicBezTo>
                  <a:pt x="236679" y="1057274"/>
                  <a:pt x="0" y="820595"/>
                  <a:pt x="0" y="528637"/>
                </a:cubicBezTo>
                <a:cubicBezTo>
                  <a:pt x="0" y="236679"/>
                  <a:pt x="236679" y="0"/>
                  <a:pt x="528637" y="0"/>
                </a:cubicBezTo>
                <a:close/>
              </a:path>
            </a:pathLst>
          </a:custGeom>
          <a:noFill/>
          <a:ln>
            <a:noFill/>
          </a:ln>
          <a:effectLst>
            <a:innerShdw blurRad="127000">
              <a:schemeClr val="tx2">
                <a:alpha val="40000"/>
              </a:schemeClr>
            </a:innerShdw>
          </a:effectLst>
        </p:spPr>
        <p:txBody>
          <a:bodyPr wrap="square" anchor="ctr">
            <a:noAutofit/>
          </a:bodyPr>
          <a:lstStyle>
            <a:lvl1pPr algn="ctr">
              <a:spcBef>
                <a:spcPts val="0"/>
              </a:spcBef>
              <a:defRPr sz="1250">
                <a:solidFill>
                  <a:schemeClr val="bg2"/>
                </a:solidFill>
              </a:defRPr>
            </a:lvl1pPr>
          </a:lstStyle>
          <a:p>
            <a:endParaRPr lang="en-GB" dirty="0"/>
          </a:p>
        </p:txBody>
      </p:sp>
      <p:sp>
        <p:nvSpPr>
          <p:cNvPr id="53" name="Picture Placeholder 52">
            <a:extLst>
              <a:ext uri="{FF2B5EF4-FFF2-40B4-BE49-F238E27FC236}">
                <a16:creationId xmlns:a16="http://schemas.microsoft.com/office/drawing/2014/main" id="{1176CD31-D1F5-4002-9622-11D9365753CC}"/>
              </a:ext>
            </a:extLst>
          </p:cNvPr>
          <p:cNvSpPr>
            <a:spLocks noGrp="1"/>
          </p:cNvSpPr>
          <p:nvPr>
            <p:ph type="pic" sz="quarter" idx="21"/>
          </p:nvPr>
        </p:nvSpPr>
        <p:spPr>
          <a:xfrm>
            <a:off x="666750" y="4476750"/>
            <a:ext cx="1049395" cy="1057274"/>
          </a:xfrm>
          <a:custGeom>
            <a:avLst/>
            <a:gdLst>
              <a:gd name="connsiteX0" fmla="*/ 528637 w 1049395"/>
              <a:gd name="connsiteY0" fmla="*/ 0 h 1057274"/>
              <a:gd name="connsiteX1" fmla="*/ 1046534 w 1049395"/>
              <a:gd name="connsiteY1" fmla="*/ 422099 h 1057274"/>
              <a:gd name="connsiteX2" fmla="*/ 1049395 w 1049395"/>
              <a:gd name="connsiteY2" fmla="*/ 450475 h 1057274"/>
              <a:gd name="connsiteX3" fmla="*/ 1026319 w 1049395"/>
              <a:gd name="connsiteY3" fmla="*/ 455134 h 1057274"/>
              <a:gd name="connsiteX4" fmla="*/ 977597 w 1049395"/>
              <a:gd name="connsiteY4" fmla="*/ 528638 h 1057274"/>
              <a:gd name="connsiteX5" fmla="*/ 1026319 w 1049395"/>
              <a:gd name="connsiteY5" fmla="*/ 602142 h 1057274"/>
              <a:gd name="connsiteX6" fmla="*/ 1049394 w 1049395"/>
              <a:gd name="connsiteY6" fmla="*/ 606801 h 1057274"/>
              <a:gd name="connsiteX7" fmla="*/ 1046534 w 1049395"/>
              <a:gd name="connsiteY7" fmla="*/ 635176 h 1057274"/>
              <a:gd name="connsiteX8" fmla="*/ 528637 w 1049395"/>
              <a:gd name="connsiteY8" fmla="*/ 1057274 h 1057274"/>
              <a:gd name="connsiteX9" fmla="*/ 0 w 1049395"/>
              <a:gd name="connsiteY9" fmla="*/ 528637 h 1057274"/>
              <a:gd name="connsiteX10" fmla="*/ 528637 w 1049395"/>
              <a:gd name="connsiteY10" fmla="*/ 0 h 105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9395" h="1057274">
                <a:moveTo>
                  <a:pt x="528637" y="0"/>
                </a:moveTo>
                <a:cubicBezTo>
                  <a:pt x="784100" y="0"/>
                  <a:pt x="997241" y="181208"/>
                  <a:pt x="1046534" y="422099"/>
                </a:cubicBezTo>
                <a:lnTo>
                  <a:pt x="1049395" y="450475"/>
                </a:lnTo>
                <a:lnTo>
                  <a:pt x="1026319" y="455134"/>
                </a:lnTo>
                <a:cubicBezTo>
                  <a:pt x="997687" y="467245"/>
                  <a:pt x="977597" y="495596"/>
                  <a:pt x="977597" y="528638"/>
                </a:cubicBezTo>
                <a:cubicBezTo>
                  <a:pt x="977597" y="561681"/>
                  <a:pt x="997687" y="590032"/>
                  <a:pt x="1026319" y="602142"/>
                </a:cubicBezTo>
                <a:lnTo>
                  <a:pt x="1049394" y="606801"/>
                </a:lnTo>
                <a:lnTo>
                  <a:pt x="1046534" y="635176"/>
                </a:lnTo>
                <a:cubicBezTo>
                  <a:pt x="997241" y="876067"/>
                  <a:pt x="784100" y="1057274"/>
                  <a:pt x="528637" y="1057274"/>
                </a:cubicBezTo>
                <a:cubicBezTo>
                  <a:pt x="236679" y="1057274"/>
                  <a:pt x="0" y="820595"/>
                  <a:pt x="0" y="528637"/>
                </a:cubicBezTo>
                <a:cubicBezTo>
                  <a:pt x="0" y="236679"/>
                  <a:pt x="236679" y="0"/>
                  <a:pt x="528637" y="0"/>
                </a:cubicBezTo>
                <a:close/>
              </a:path>
            </a:pathLst>
          </a:custGeom>
          <a:noFill/>
          <a:ln>
            <a:noFill/>
          </a:ln>
          <a:effectLst>
            <a:innerShdw blurRad="127000">
              <a:schemeClr val="tx2">
                <a:alpha val="40000"/>
              </a:schemeClr>
            </a:innerShdw>
          </a:effectLst>
        </p:spPr>
        <p:txBody>
          <a:bodyPr wrap="square" anchor="ctr">
            <a:noAutofit/>
          </a:bodyPr>
          <a:lstStyle>
            <a:lvl1pPr algn="ctr">
              <a:spcBef>
                <a:spcPts val="0"/>
              </a:spcBef>
              <a:defRPr sz="1250">
                <a:solidFill>
                  <a:schemeClr val="bg2"/>
                </a:solidFill>
              </a:defRPr>
            </a:lvl1pPr>
          </a:lstStyle>
          <a:p>
            <a:endParaRPr lang="en-GB" dirty="0"/>
          </a:p>
        </p:txBody>
      </p:sp>
      <p:sp>
        <p:nvSpPr>
          <p:cNvPr id="42" name="Text Placeholder 2">
            <a:extLst>
              <a:ext uri="{FF2B5EF4-FFF2-40B4-BE49-F238E27FC236}">
                <a16:creationId xmlns:a16="http://schemas.microsoft.com/office/drawing/2014/main" id="{8212E9E0-4F63-4CD0-8176-78F9CD7217CC}"/>
              </a:ext>
            </a:extLst>
          </p:cNvPr>
          <p:cNvSpPr>
            <a:spLocks noGrp="1"/>
          </p:cNvSpPr>
          <p:nvPr>
            <p:ph type="body" sz="quarter" idx="33"/>
          </p:nvPr>
        </p:nvSpPr>
        <p:spPr>
          <a:xfrm>
            <a:off x="1957386" y="1970601"/>
            <a:ext cx="3905250" cy="1116572"/>
          </a:xfrm>
        </p:spPr>
        <p:txBody>
          <a:bodyPr anchor="ctr">
            <a:normAutofit/>
          </a:bodyPr>
          <a:lstStyle>
            <a:lvl1pPr>
              <a:spcBef>
                <a:spcPts val="900"/>
              </a:spcBef>
              <a:spcAft>
                <a:spcPts val="300"/>
              </a:spcAft>
              <a:defRPr sz="1800" b="1">
                <a:solidFill>
                  <a:schemeClr val="bg1"/>
                </a:solidFill>
              </a:defRPr>
            </a:lvl1pPr>
            <a:lvl2pPr marL="0" indent="0">
              <a:spcBef>
                <a:spcPts val="300"/>
              </a:spcBef>
              <a:spcAft>
                <a:spcPts val="300"/>
              </a:spcAft>
              <a:buNone/>
              <a:defRPr sz="1600"/>
            </a:lvl2pPr>
            <a:lvl3pPr marL="447675" indent="-271463">
              <a:spcBef>
                <a:spcPts val="0"/>
              </a:spcBef>
              <a:buClr>
                <a:schemeClr val="bg1"/>
              </a:buClr>
              <a:defRPr sz="1600"/>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p:txBody>
      </p:sp>
      <p:sp>
        <p:nvSpPr>
          <p:cNvPr id="43" name="Text Placeholder 2">
            <a:extLst>
              <a:ext uri="{FF2B5EF4-FFF2-40B4-BE49-F238E27FC236}">
                <a16:creationId xmlns:a16="http://schemas.microsoft.com/office/drawing/2014/main" id="{C00D6D8C-5BB1-44E1-944D-20211DCB7B62}"/>
              </a:ext>
            </a:extLst>
          </p:cNvPr>
          <p:cNvSpPr>
            <a:spLocks noGrp="1"/>
          </p:cNvSpPr>
          <p:nvPr>
            <p:ph type="body" sz="quarter" idx="34"/>
          </p:nvPr>
        </p:nvSpPr>
        <p:spPr>
          <a:xfrm>
            <a:off x="1957386" y="3208851"/>
            <a:ext cx="3905250" cy="1116572"/>
          </a:xfrm>
        </p:spPr>
        <p:txBody>
          <a:bodyPr anchor="ctr">
            <a:normAutofit/>
          </a:bodyPr>
          <a:lstStyle>
            <a:lvl1pPr>
              <a:spcBef>
                <a:spcPts val="900"/>
              </a:spcBef>
              <a:spcAft>
                <a:spcPts val="300"/>
              </a:spcAft>
              <a:defRPr sz="1800" b="1">
                <a:solidFill>
                  <a:schemeClr val="accent1"/>
                </a:solidFill>
              </a:defRPr>
            </a:lvl1pPr>
            <a:lvl2pPr marL="0" indent="0">
              <a:spcBef>
                <a:spcPts val="300"/>
              </a:spcBef>
              <a:spcAft>
                <a:spcPts val="300"/>
              </a:spcAft>
              <a:buNone/>
              <a:defRPr sz="1600"/>
            </a:lvl2pPr>
            <a:lvl3pPr marL="447675" indent="-271463">
              <a:spcBef>
                <a:spcPts val="0"/>
              </a:spcBef>
              <a:buClr>
                <a:schemeClr val="accent1"/>
              </a:buClr>
              <a:defRPr sz="1600"/>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p:txBody>
      </p:sp>
      <p:sp>
        <p:nvSpPr>
          <p:cNvPr id="44" name="Text Placeholder 2">
            <a:extLst>
              <a:ext uri="{FF2B5EF4-FFF2-40B4-BE49-F238E27FC236}">
                <a16:creationId xmlns:a16="http://schemas.microsoft.com/office/drawing/2014/main" id="{E5908E29-F32B-4278-8BBD-CDF4782F99B7}"/>
              </a:ext>
            </a:extLst>
          </p:cNvPr>
          <p:cNvSpPr>
            <a:spLocks noGrp="1"/>
          </p:cNvSpPr>
          <p:nvPr>
            <p:ph type="body" sz="quarter" idx="35"/>
          </p:nvPr>
        </p:nvSpPr>
        <p:spPr>
          <a:xfrm>
            <a:off x="1957386" y="4447101"/>
            <a:ext cx="3905250" cy="1116572"/>
          </a:xfrm>
        </p:spPr>
        <p:txBody>
          <a:bodyPr anchor="ctr">
            <a:normAutofit/>
          </a:bodyPr>
          <a:lstStyle>
            <a:lvl1pPr>
              <a:spcBef>
                <a:spcPts val="900"/>
              </a:spcBef>
              <a:spcAft>
                <a:spcPts val="300"/>
              </a:spcAft>
              <a:defRPr sz="1800" b="1">
                <a:solidFill>
                  <a:schemeClr val="accent4"/>
                </a:solidFill>
              </a:defRPr>
            </a:lvl1pPr>
            <a:lvl2pPr marL="0" indent="0">
              <a:spcBef>
                <a:spcPts val="300"/>
              </a:spcBef>
              <a:spcAft>
                <a:spcPts val="300"/>
              </a:spcAft>
              <a:buNone/>
              <a:defRPr sz="1600"/>
            </a:lvl2pPr>
            <a:lvl3pPr marL="447675" indent="-271463">
              <a:spcBef>
                <a:spcPts val="0"/>
              </a:spcBef>
              <a:buClr>
                <a:schemeClr val="accent4"/>
              </a:buClr>
              <a:defRPr sz="1600"/>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p:txBody>
      </p:sp>
      <p:sp>
        <p:nvSpPr>
          <p:cNvPr id="56" name="Picture Placeholder 55">
            <a:extLst>
              <a:ext uri="{FF2B5EF4-FFF2-40B4-BE49-F238E27FC236}">
                <a16:creationId xmlns:a16="http://schemas.microsoft.com/office/drawing/2014/main" id="{44FE3825-3781-4B6A-AAE0-54A871E5ADD7}"/>
              </a:ext>
            </a:extLst>
          </p:cNvPr>
          <p:cNvSpPr>
            <a:spLocks noGrp="1"/>
          </p:cNvSpPr>
          <p:nvPr>
            <p:ph type="pic" sz="quarter" idx="36"/>
          </p:nvPr>
        </p:nvSpPr>
        <p:spPr>
          <a:xfrm>
            <a:off x="6329364" y="2000250"/>
            <a:ext cx="1049395" cy="1057274"/>
          </a:xfrm>
          <a:custGeom>
            <a:avLst/>
            <a:gdLst>
              <a:gd name="connsiteX0" fmla="*/ 528637 w 1049395"/>
              <a:gd name="connsiteY0" fmla="*/ 0 h 1057274"/>
              <a:gd name="connsiteX1" fmla="*/ 1046534 w 1049395"/>
              <a:gd name="connsiteY1" fmla="*/ 422098 h 1057274"/>
              <a:gd name="connsiteX2" fmla="*/ 1049395 w 1049395"/>
              <a:gd name="connsiteY2" fmla="*/ 450476 h 1057274"/>
              <a:gd name="connsiteX3" fmla="*/ 1026320 w 1049395"/>
              <a:gd name="connsiteY3" fmla="*/ 455134 h 1057274"/>
              <a:gd name="connsiteX4" fmla="*/ 977598 w 1049395"/>
              <a:gd name="connsiteY4" fmla="*/ 528638 h 1057274"/>
              <a:gd name="connsiteX5" fmla="*/ 1026320 w 1049395"/>
              <a:gd name="connsiteY5" fmla="*/ 602142 h 1057274"/>
              <a:gd name="connsiteX6" fmla="*/ 1049395 w 1049395"/>
              <a:gd name="connsiteY6" fmla="*/ 606801 h 1057274"/>
              <a:gd name="connsiteX7" fmla="*/ 1046534 w 1049395"/>
              <a:gd name="connsiteY7" fmla="*/ 635176 h 1057274"/>
              <a:gd name="connsiteX8" fmla="*/ 528637 w 1049395"/>
              <a:gd name="connsiteY8" fmla="*/ 1057274 h 1057274"/>
              <a:gd name="connsiteX9" fmla="*/ 0 w 1049395"/>
              <a:gd name="connsiteY9" fmla="*/ 528637 h 1057274"/>
              <a:gd name="connsiteX10" fmla="*/ 528637 w 1049395"/>
              <a:gd name="connsiteY10" fmla="*/ 0 h 105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9395" h="1057274">
                <a:moveTo>
                  <a:pt x="528637" y="0"/>
                </a:moveTo>
                <a:cubicBezTo>
                  <a:pt x="784101" y="0"/>
                  <a:pt x="997241" y="181207"/>
                  <a:pt x="1046534" y="422098"/>
                </a:cubicBezTo>
                <a:lnTo>
                  <a:pt x="1049395" y="450476"/>
                </a:lnTo>
                <a:lnTo>
                  <a:pt x="1026320" y="455134"/>
                </a:lnTo>
                <a:cubicBezTo>
                  <a:pt x="997688" y="467244"/>
                  <a:pt x="977598" y="495595"/>
                  <a:pt x="977598" y="528638"/>
                </a:cubicBezTo>
                <a:cubicBezTo>
                  <a:pt x="977598" y="561681"/>
                  <a:pt x="997688" y="590032"/>
                  <a:pt x="1026320" y="602142"/>
                </a:cubicBezTo>
                <a:lnTo>
                  <a:pt x="1049395" y="606801"/>
                </a:lnTo>
                <a:lnTo>
                  <a:pt x="1046534" y="635176"/>
                </a:lnTo>
                <a:cubicBezTo>
                  <a:pt x="997241" y="876067"/>
                  <a:pt x="784101" y="1057274"/>
                  <a:pt x="528637" y="1057274"/>
                </a:cubicBezTo>
                <a:cubicBezTo>
                  <a:pt x="236679" y="1057274"/>
                  <a:pt x="0" y="820595"/>
                  <a:pt x="0" y="528637"/>
                </a:cubicBezTo>
                <a:cubicBezTo>
                  <a:pt x="0" y="236679"/>
                  <a:pt x="236679" y="0"/>
                  <a:pt x="528637" y="0"/>
                </a:cubicBezTo>
                <a:close/>
              </a:path>
            </a:pathLst>
          </a:custGeom>
          <a:noFill/>
          <a:ln w="127000" cmpd="sng">
            <a:noFill/>
          </a:ln>
          <a:effectLst>
            <a:innerShdw blurRad="127000">
              <a:schemeClr val="tx2">
                <a:alpha val="40000"/>
              </a:schemeClr>
            </a:innerShdw>
          </a:effectLst>
        </p:spPr>
        <p:txBody>
          <a:bodyPr wrap="square" anchor="ctr">
            <a:noAutofit/>
          </a:bodyPr>
          <a:lstStyle>
            <a:lvl1pPr algn="ctr">
              <a:spcBef>
                <a:spcPts val="0"/>
              </a:spcBef>
              <a:defRPr sz="1250">
                <a:solidFill>
                  <a:schemeClr val="bg2"/>
                </a:solidFill>
              </a:defRPr>
            </a:lvl1pPr>
          </a:lstStyle>
          <a:p>
            <a:endParaRPr lang="en-GB" dirty="0"/>
          </a:p>
        </p:txBody>
      </p:sp>
      <p:sp>
        <p:nvSpPr>
          <p:cNvPr id="55" name="Picture Placeholder 54">
            <a:extLst>
              <a:ext uri="{FF2B5EF4-FFF2-40B4-BE49-F238E27FC236}">
                <a16:creationId xmlns:a16="http://schemas.microsoft.com/office/drawing/2014/main" id="{6EABDE31-09E6-4603-9C4E-DCCDE7EEFD3C}"/>
              </a:ext>
            </a:extLst>
          </p:cNvPr>
          <p:cNvSpPr>
            <a:spLocks noGrp="1"/>
          </p:cNvSpPr>
          <p:nvPr>
            <p:ph type="pic" sz="quarter" idx="37"/>
          </p:nvPr>
        </p:nvSpPr>
        <p:spPr>
          <a:xfrm>
            <a:off x="6329364" y="3238500"/>
            <a:ext cx="1049395" cy="1057274"/>
          </a:xfrm>
          <a:custGeom>
            <a:avLst/>
            <a:gdLst>
              <a:gd name="connsiteX0" fmla="*/ 528637 w 1049395"/>
              <a:gd name="connsiteY0" fmla="*/ 0 h 1057274"/>
              <a:gd name="connsiteX1" fmla="*/ 1046534 w 1049395"/>
              <a:gd name="connsiteY1" fmla="*/ 422098 h 1057274"/>
              <a:gd name="connsiteX2" fmla="*/ 1049395 w 1049395"/>
              <a:gd name="connsiteY2" fmla="*/ 450476 h 1057274"/>
              <a:gd name="connsiteX3" fmla="*/ 1026320 w 1049395"/>
              <a:gd name="connsiteY3" fmla="*/ 455134 h 1057274"/>
              <a:gd name="connsiteX4" fmla="*/ 977598 w 1049395"/>
              <a:gd name="connsiteY4" fmla="*/ 528638 h 1057274"/>
              <a:gd name="connsiteX5" fmla="*/ 1026320 w 1049395"/>
              <a:gd name="connsiteY5" fmla="*/ 602142 h 1057274"/>
              <a:gd name="connsiteX6" fmla="*/ 1049395 w 1049395"/>
              <a:gd name="connsiteY6" fmla="*/ 606801 h 1057274"/>
              <a:gd name="connsiteX7" fmla="*/ 1046534 w 1049395"/>
              <a:gd name="connsiteY7" fmla="*/ 635176 h 1057274"/>
              <a:gd name="connsiteX8" fmla="*/ 528637 w 1049395"/>
              <a:gd name="connsiteY8" fmla="*/ 1057274 h 1057274"/>
              <a:gd name="connsiteX9" fmla="*/ 0 w 1049395"/>
              <a:gd name="connsiteY9" fmla="*/ 528637 h 1057274"/>
              <a:gd name="connsiteX10" fmla="*/ 528637 w 1049395"/>
              <a:gd name="connsiteY10" fmla="*/ 0 h 105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9395" h="1057274">
                <a:moveTo>
                  <a:pt x="528637" y="0"/>
                </a:moveTo>
                <a:cubicBezTo>
                  <a:pt x="784101" y="0"/>
                  <a:pt x="997241" y="181207"/>
                  <a:pt x="1046534" y="422098"/>
                </a:cubicBezTo>
                <a:lnTo>
                  <a:pt x="1049395" y="450476"/>
                </a:lnTo>
                <a:lnTo>
                  <a:pt x="1026320" y="455134"/>
                </a:lnTo>
                <a:cubicBezTo>
                  <a:pt x="997688" y="467244"/>
                  <a:pt x="977598" y="495595"/>
                  <a:pt x="977598" y="528638"/>
                </a:cubicBezTo>
                <a:cubicBezTo>
                  <a:pt x="977598" y="561681"/>
                  <a:pt x="997688" y="590032"/>
                  <a:pt x="1026320" y="602142"/>
                </a:cubicBezTo>
                <a:lnTo>
                  <a:pt x="1049395" y="606801"/>
                </a:lnTo>
                <a:lnTo>
                  <a:pt x="1046534" y="635176"/>
                </a:lnTo>
                <a:cubicBezTo>
                  <a:pt x="997241" y="876067"/>
                  <a:pt x="784101" y="1057274"/>
                  <a:pt x="528637" y="1057274"/>
                </a:cubicBezTo>
                <a:cubicBezTo>
                  <a:pt x="236679" y="1057274"/>
                  <a:pt x="0" y="820595"/>
                  <a:pt x="0" y="528637"/>
                </a:cubicBezTo>
                <a:cubicBezTo>
                  <a:pt x="0" y="236679"/>
                  <a:pt x="236679" y="0"/>
                  <a:pt x="528637" y="0"/>
                </a:cubicBezTo>
                <a:close/>
              </a:path>
            </a:pathLst>
          </a:custGeom>
          <a:noFill/>
          <a:ln>
            <a:noFill/>
          </a:ln>
          <a:effectLst>
            <a:innerShdw blurRad="127000">
              <a:schemeClr val="tx2">
                <a:alpha val="40000"/>
              </a:schemeClr>
            </a:innerShdw>
          </a:effectLst>
        </p:spPr>
        <p:txBody>
          <a:bodyPr wrap="square" anchor="ctr">
            <a:noAutofit/>
          </a:bodyPr>
          <a:lstStyle>
            <a:lvl1pPr algn="ctr">
              <a:spcBef>
                <a:spcPts val="0"/>
              </a:spcBef>
              <a:defRPr sz="1250">
                <a:solidFill>
                  <a:schemeClr val="bg2"/>
                </a:solidFill>
              </a:defRPr>
            </a:lvl1pPr>
          </a:lstStyle>
          <a:p>
            <a:endParaRPr lang="en-GB" dirty="0"/>
          </a:p>
        </p:txBody>
      </p:sp>
      <p:sp>
        <p:nvSpPr>
          <p:cNvPr id="54" name="Picture Placeholder 53">
            <a:extLst>
              <a:ext uri="{FF2B5EF4-FFF2-40B4-BE49-F238E27FC236}">
                <a16:creationId xmlns:a16="http://schemas.microsoft.com/office/drawing/2014/main" id="{89CF3F16-FABE-4DF3-822C-C912F4164F96}"/>
              </a:ext>
            </a:extLst>
          </p:cNvPr>
          <p:cNvSpPr>
            <a:spLocks noGrp="1"/>
          </p:cNvSpPr>
          <p:nvPr>
            <p:ph type="pic" sz="quarter" idx="38"/>
          </p:nvPr>
        </p:nvSpPr>
        <p:spPr>
          <a:xfrm>
            <a:off x="6329364" y="4476750"/>
            <a:ext cx="1049395" cy="1057274"/>
          </a:xfrm>
          <a:custGeom>
            <a:avLst/>
            <a:gdLst>
              <a:gd name="connsiteX0" fmla="*/ 528637 w 1049395"/>
              <a:gd name="connsiteY0" fmla="*/ 0 h 1057274"/>
              <a:gd name="connsiteX1" fmla="*/ 1046534 w 1049395"/>
              <a:gd name="connsiteY1" fmla="*/ 422099 h 1057274"/>
              <a:gd name="connsiteX2" fmla="*/ 1049395 w 1049395"/>
              <a:gd name="connsiteY2" fmla="*/ 450476 h 1057274"/>
              <a:gd name="connsiteX3" fmla="*/ 1026320 w 1049395"/>
              <a:gd name="connsiteY3" fmla="*/ 455134 h 1057274"/>
              <a:gd name="connsiteX4" fmla="*/ 977598 w 1049395"/>
              <a:gd name="connsiteY4" fmla="*/ 528638 h 1057274"/>
              <a:gd name="connsiteX5" fmla="*/ 1026320 w 1049395"/>
              <a:gd name="connsiteY5" fmla="*/ 602142 h 1057274"/>
              <a:gd name="connsiteX6" fmla="*/ 1049395 w 1049395"/>
              <a:gd name="connsiteY6" fmla="*/ 606801 h 1057274"/>
              <a:gd name="connsiteX7" fmla="*/ 1046534 w 1049395"/>
              <a:gd name="connsiteY7" fmla="*/ 635176 h 1057274"/>
              <a:gd name="connsiteX8" fmla="*/ 528637 w 1049395"/>
              <a:gd name="connsiteY8" fmla="*/ 1057274 h 1057274"/>
              <a:gd name="connsiteX9" fmla="*/ 0 w 1049395"/>
              <a:gd name="connsiteY9" fmla="*/ 528637 h 1057274"/>
              <a:gd name="connsiteX10" fmla="*/ 528637 w 1049395"/>
              <a:gd name="connsiteY10" fmla="*/ 0 h 105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9395" h="1057274">
                <a:moveTo>
                  <a:pt x="528637" y="0"/>
                </a:moveTo>
                <a:cubicBezTo>
                  <a:pt x="784101" y="0"/>
                  <a:pt x="997241" y="181208"/>
                  <a:pt x="1046534" y="422099"/>
                </a:cubicBezTo>
                <a:lnTo>
                  <a:pt x="1049395" y="450476"/>
                </a:lnTo>
                <a:lnTo>
                  <a:pt x="1026320" y="455134"/>
                </a:lnTo>
                <a:cubicBezTo>
                  <a:pt x="997688" y="467245"/>
                  <a:pt x="977598" y="495596"/>
                  <a:pt x="977598" y="528638"/>
                </a:cubicBezTo>
                <a:cubicBezTo>
                  <a:pt x="977598" y="561681"/>
                  <a:pt x="997688" y="590032"/>
                  <a:pt x="1026320" y="602142"/>
                </a:cubicBezTo>
                <a:lnTo>
                  <a:pt x="1049395" y="606801"/>
                </a:lnTo>
                <a:lnTo>
                  <a:pt x="1046534" y="635176"/>
                </a:lnTo>
                <a:cubicBezTo>
                  <a:pt x="997241" y="876067"/>
                  <a:pt x="784101" y="1057274"/>
                  <a:pt x="528637" y="1057274"/>
                </a:cubicBezTo>
                <a:cubicBezTo>
                  <a:pt x="236679" y="1057274"/>
                  <a:pt x="0" y="820595"/>
                  <a:pt x="0" y="528637"/>
                </a:cubicBezTo>
                <a:cubicBezTo>
                  <a:pt x="0" y="236679"/>
                  <a:pt x="236679" y="0"/>
                  <a:pt x="528637" y="0"/>
                </a:cubicBezTo>
                <a:close/>
              </a:path>
            </a:pathLst>
          </a:custGeom>
          <a:noFill/>
          <a:ln>
            <a:noFill/>
          </a:ln>
          <a:effectLst>
            <a:innerShdw blurRad="127000">
              <a:schemeClr val="tx2">
                <a:alpha val="40000"/>
              </a:schemeClr>
            </a:innerShdw>
          </a:effectLst>
        </p:spPr>
        <p:txBody>
          <a:bodyPr wrap="square" anchor="ctr">
            <a:noAutofit/>
          </a:bodyPr>
          <a:lstStyle>
            <a:lvl1pPr algn="ctr">
              <a:spcBef>
                <a:spcPts val="0"/>
              </a:spcBef>
              <a:defRPr sz="1250">
                <a:solidFill>
                  <a:schemeClr val="bg2"/>
                </a:solidFill>
              </a:defRPr>
            </a:lvl1pPr>
          </a:lstStyle>
          <a:p>
            <a:endParaRPr lang="en-GB" dirty="0"/>
          </a:p>
        </p:txBody>
      </p:sp>
      <p:sp>
        <p:nvSpPr>
          <p:cNvPr id="48" name="Text Placeholder 2">
            <a:extLst>
              <a:ext uri="{FF2B5EF4-FFF2-40B4-BE49-F238E27FC236}">
                <a16:creationId xmlns:a16="http://schemas.microsoft.com/office/drawing/2014/main" id="{DA036A21-D304-4FA6-A4DC-2DD53576A369}"/>
              </a:ext>
            </a:extLst>
          </p:cNvPr>
          <p:cNvSpPr>
            <a:spLocks noGrp="1"/>
          </p:cNvSpPr>
          <p:nvPr>
            <p:ph type="body" sz="quarter" idx="39"/>
          </p:nvPr>
        </p:nvSpPr>
        <p:spPr>
          <a:xfrm>
            <a:off x="7620000" y="1970601"/>
            <a:ext cx="3905250" cy="1116572"/>
          </a:xfrm>
        </p:spPr>
        <p:txBody>
          <a:bodyPr anchor="ctr">
            <a:normAutofit/>
          </a:bodyPr>
          <a:lstStyle>
            <a:lvl1pPr>
              <a:spcBef>
                <a:spcPts val="900"/>
              </a:spcBef>
              <a:spcAft>
                <a:spcPts val="300"/>
              </a:spcAft>
              <a:defRPr sz="1800" b="1">
                <a:solidFill>
                  <a:schemeClr val="accent2"/>
                </a:solidFill>
              </a:defRPr>
            </a:lvl1pPr>
            <a:lvl2pPr marL="0" indent="0">
              <a:spcBef>
                <a:spcPts val="300"/>
              </a:spcBef>
              <a:spcAft>
                <a:spcPts val="300"/>
              </a:spcAft>
              <a:buNone/>
              <a:defRPr sz="1600"/>
            </a:lvl2pPr>
            <a:lvl3pPr marL="447675" indent="-271463">
              <a:spcBef>
                <a:spcPts val="0"/>
              </a:spcBef>
              <a:buClr>
                <a:schemeClr val="accent2"/>
              </a:buClr>
              <a:defRPr sz="1600"/>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p:txBody>
      </p:sp>
      <p:sp>
        <p:nvSpPr>
          <p:cNvPr id="49" name="Text Placeholder 2">
            <a:extLst>
              <a:ext uri="{FF2B5EF4-FFF2-40B4-BE49-F238E27FC236}">
                <a16:creationId xmlns:a16="http://schemas.microsoft.com/office/drawing/2014/main" id="{3DEB6298-BC5D-45B4-84C2-115F4D64DC10}"/>
              </a:ext>
            </a:extLst>
          </p:cNvPr>
          <p:cNvSpPr>
            <a:spLocks noGrp="1"/>
          </p:cNvSpPr>
          <p:nvPr>
            <p:ph type="body" sz="quarter" idx="40"/>
          </p:nvPr>
        </p:nvSpPr>
        <p:spPr>
          <a:xfrm>
            <a:off x="7620000" y="3208851"/>
            <a:ext cx="3905250" cy="1116572"/>
          </a:xfrm>
        </p:spPr>
        <p:txBody>
          <a:bodyPr anchor="ctr">
            <a:normAutofit/>
          </a:bodyPr>
          <a:lstStyle>
            <a:lvl1pPr>
              <a:spcBef>
                <a:spcPts val="900"/>
              </a:spcBef>
              <a:spcAft>
                <a:spcPts val="300"/>
              </a:spcAft>
              <a:defRPr sz="1800" b="1">
                <a:solidFill>
                  <a:schemeClr val="accent3"/>
                </a:solidFill>
              </a:defRPr>
            </a:lvl1pPr>
            <a:lvl2pPr marL="0" indent="0">
              <a:spcBef>
                <a:spcPts val="300"/>
              </a:spcBef>
              <a:spcAft>
                <a:spcPts val="300"/>
              </a:spcAft>
              <a:buNone/>
              <a:defRPr sz="1600"/>
            </a:lvl2pPr>
            <a:lvl3pPr marL="447675" indent="-271463">
              <a:spcBef>
                <a:spcPts val="0"/>
              </a:spcBef>
              <a:buClr>
                <a:schemeClr val="accent3"/>
              </a:buClr>
              <a:defRPr sz="1600"/>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p:txBody>
      </p:sp>
      <p:sp>
        <p:nvSpPr>
          <p:cNvPr id="50" name="Text Placeholder 2">
            <a:extLst>
              <a:ext uri="{FF2B5EF4-FFF2-40B4-BE49-F238E27FC236}">
                <a16:creationId xmlns:a16="http://schemas.microsoft.com/office/drawing/2014/main" id="{7DAEE4B1-DA0C-4D7D-BA0B-616BBA5BEF68}"/>
              </a:ext>
            </a:extLst>
          </p:cNvPr>
          <p:cNvSpPr>
            <a:spLocks noGrp="1"/>
          </p:cNvSpPr>
          <p:nvPr>
            <p:ph type="body" sz="quarter" idx="41"/>
          </p:nvPr>
        </p:nvSpPr>
        <p:spPr>
          <a:xfrm>
            <a:off x="7620000" y="4447101"/>
            <a:ext cx="3905250" cy="1116572"/>
          </a:xfrm>
        </p:spPr>
        <p:txBody>
          <a:bodyPr anchor="ctr">
            <a:normAutofit/>
          </a:bodyPr>
          <a:lstStyle>
            <a:lvl1pPr>
              <a:spcBef>
                <a:spcPts val="900"/>
              </a:spcBef>
              <a:spcAft>
                <a:spcPts val="300"/>
              </a:spcAft>
              <a:defRPr sz="1800" b="1">
                <a:solidFill>
                  <a:schemeClr val="tx1"/>
                </a:solidFill>
              </a:defRPr>
            </a:lvl1pPr>
            <a:lvl2pPr marL="0" indent="0">
              <a:spcBef>
                <a:spcPts val="300"/>
              </a:spcBef>
              <a:spcAft>
                <a:spcPts val="300"/>
              </a:spcAft>
              <a:buNone/>
              <a:defRPr sz="1600"/>
            </a:lvl2pPr>
            <a:lvl3pPr marL="447675" indent="-271463">
              <a:spcBef>
                <a:spcPts val="0"/>
              </a:spcBef>
              <a:buClr>
                <a:schemeClr val="tx1"/>
              </a:buClr>
              <a:defRPr sz="1600"/>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p:txBody>
      </p:sp>
      <p:sp>
        <p:nvSpPr>
          <p:cNvPr id="62" name="Text Placeholder 61">
            <a:extLst>
              <a:ext uri="{FF2B5EF4-FFF2-40B4-BE49-F238E27FC236}">
                <a16:creationId xmlns:a16="http://schemas.microsoft.com/office/drawing/2014/main" id="{24D80D38-23CF-495E-956F-6F9BD1909191}"/>
              </a:ext>
            </a:extLst>
          </p:cNvPr>
          <p:cNvSpPr>
            <a:spLocks noGrp="1"/>
          </p:cNvSpPr>
          <p:nvPr>
            <p:ph type="body" sz="quarter" idx="42" hasCustomPrompt="1"/>
          </p:nvPr>
        </p:nvSpPr>
        <p:spPr>
          <a:xfrm>
            <a:off x="1675208" y="2479977"/>
            <a:ext cx="97822" cy="97822"/>
          </a:xfrm>
          <a:custGeom>
            <a:avLst/>
            <a:gdLst>
              <a:gd name="connsiteX0" fmla="*/ 48911 w 97822"/>
              <a:gd name="connsiteY0" fmla="*/ 0 h 97822"/>
              <a:gd name="connsiteX1" fmla="*/ 97822 w 97822"/>
              <a:gd name="connsiteY1" fmla="*/ 48911 h 97822"/>
              <a:gd name="connsiteX2" fmla="*/ 48911 w 97822"/>
              <a:gd name="connsiteY2" fmla="*/ 97822 h 97822"/>
              <a:gd name="connsiteX3" fmla="*/ 0 w 97822"/>
              <a:gd name="connsiteY3" fmla="*/ 48911 h 97822"/>
              <a:gd name="connsiteX4" fmla="*/ 48911 w 97822"/>
              <a:gd name="connsiteY4" fmla="*/ 0 h 9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2" h="97822">
                <a:moveTo>
                  <a:pt x="48911" y="0"/>
                </a:moveTo>
                <a:cubicBezTo>
                  <a:pt x="75924" y="0"/>
                  <a:pt x="97822" y="21898"/>
                  <a:pt x="97822" y="48911"/>
                </a:cubicBezTo>
                <a:cubicBezTo>
                  <a:pt x="97822" y="75924"/>
                  <a:pt x="75924" y="97822"/>
                  <a:pt x="48911" y="97822"/>
                </a:cubicBezTo>
                <a:cubicBezTo>
                  <a:pt x="21898" y="97822"/>
                  <a:pt x="0" y="75924"/>
                  <a:pt x="0" y="48911"/>
                </a:cubicBezTo>
                <a:cubicBezTo>
                  <a:pt x="0" y="21898"/>
                  <a:pt x="21898" y="0"/>
                  <a:pt x="48911" y="0"/>
                </a:cubicBezTo>
                <a:close/>
              </a:path>
            </a:pathLst>
          </a:custGeom>
          <a:solidFill>
            <a:schemeClr val="bg1"/>
          </a:solidFill>
        </p:spPr>
        <p:txBody>
          <a:bodyPr wrap="square">
            <a:noAutofit/>
          </a:bodyPr>
          <a:lstStyle>
            <a:lvl1pPr algn="ctr">
              <a:lnSpc>
                <a:spcPct val="0"/>
              </a:lnSpc>
              <a:spcBef>
                <a:spcPts val="0"/>
              </a:spcBef>
              <a:defRPr sz="100"/>
            </a:lvl1pPr>
          </a:lstStyle>
          <a:p>
            <a:pPr lvl="0"/>
            <a:r>
              <a:rPr lang="en-US" dirty="0"/>
              <a:t> </a:t>
            </a:r>
            <a:endParaRPr lang="en-GB" dirty="0"/>
          </a:p>
        </p:txBody>
      </p:sp>
      <p:sp>
        <p:nvSpPr>
          <p:cNvPr id="63" name="Text Placeholder 62">
            <a:extLst>
              <a:ext uri="{FF2B5EF4-FFF2-40B4-BE49-F238E27FC236}">
                <a16:creationId xmlns:a16="http://schemas.microsoft.com/office/drawing/2014/main" id="{5204A774-F364-4461-A853-9BB592ED9700}"/>
              </a:ext>
            </a:extLst>
          </p:cNvPr>
          <p:cNvSpPr>
            <a:spLocks noGrp="1"/>
          </p:cNvSpPr>
          <p:nvPr>
            <p:ph type="body" sz="quarter" idx="43" hasCustomPrompt="1"/>
          </p:nvPr>
        </p:nvSpPr>
        <p:spPr>
          <a:xfrm>
            <a:off x="1675208" y="3718227"/>
            <a:ext cx="97822" cy="97822"/>
          </a:xfrm>
          <a:custGeom>
            <a:avLst/>
            <a:gdLst>
              <a:gd name="connsiteX0" fmla="*/ 48911 w 97822"/>
              <a:gd name="connsiteY0" fmla="*/ 0 h 97822"/>
              <a:gd name="connsiteX1" fmla="*/ 97822 w 97822"/>
              <a:gd name="connsiteY1" fmla="*/ 48911 h 97822"/>
              <a:gd name="connsiteX2" fmla="*/ 48911 w 97822"/>
              <a:gd name="connsiteY2" fmla="*/ 97822 h 97822"/>
              <a:gd name="connsiteX3" fmla="*/ 0 w 97822"/>
              <a:gd name="connsiteY3" fmla="*/ 48911 h 97822"/>
              <a:gd name="connsiteX4" fmla="*/ 48911 w 97822"/>
              <a:gd name="connsiteY4" fmla="*/ 0 h 9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2" h="97822">
                <a:moveTo>
                  <a:pt x="48911" y="0"/>
                </a:moveTo>
                <a:cubicBezTo>
                  <a:pt x="75924" y="0"/>
                  <a:pt x="97822" y="21898"/>
                  <a:pt x="97822" y="48911"/>
                </a:cubicBezTo>
                <a:cubicBezTo>
                  <a:pt x="97822" y="75924"/>
                  <a:pt x="75924" y="97822"/>
                  <a:pt x="48911" y="97822"/>
                </a:cubicBezTo>
                <a:cubicBezTo>
                  <a:pt x="21898" y="97822"/>
                  <a:pt x="0" y="75924"/>
                  <a:pt x="0" y="48911"/>
                </a:cubicBezTo>
                <a:cubicBezTo>
                  <a:pt x="0" y="21898"/>
                  <a:pt x="21898" y="0"/>
                  <a:pt x="48911" y="0"/>
                </a:cubicBezTo>
                <a:close/>
              </a:path>
            </a:pathLst>
          </a:custGeom>
          <a:solidFill>
            <a:schemeClr val="accent1"/>
          </a:solidFill>
        </p:spPr>
        <p:txBody>
          <a:bodyPr wrap="square">
            <a:noAutofit/>
          </a:bodyPr>
          <a:lstStyle>
            <a:lvl1pPr algn="ctr">
              <a:lnSpc>
                <a:spcPct val="0"/>
              </a:lnSpc>
              <a:spcBef>
                <a:spcPts val="0"/>
              </a:spcBef>
              <a:defRPr sz="100"/>
            </a:lvl1pPr>
          </a:lstStyle>
          <a:p>
            <a:pPr lvl="0"/>
            <a:r>
              <a:rPr lang="en-US" dirty="0"/>
              <a:t> </a:t>
            </a:r>
            <a:endParaRPr lang="en-GB" dirty="0"/>
          </a:p>
        </p:txBody>
      </p:sp>
      <p:sp>
        <p:nvSpPr>
          <p:cNvPr id="64" name="Text Placeholder 63">
            <a:extLst>
              <a:ext uri="{FF2B5EF4-FFF2-40B4-BE49-F238E27FC236}">
                <a16:creationId xmlns:a16="http://schemas.microsoft.com/office/drawing/2014/main" id="{056C2892-A453-4C2B-A72C-C0A1E2427A0C}"/>
              </a:ext>
            </a:extLst>
          </p:cNvPr>
          <p:cNvSpPr>
            <a:spLocks noGrp="1"/>
          </p:cNvSpPr>
          <p:nvPr>
            <p:ph type="body" sz="quarter" idx="44" hasCustomPrompt="1"/>
          </p:nvPr>
        </p:nvSpPr>
        <p:spPr>
          <a:xfrm>
            <a:off x="1675208" y="4956477"/>
            <a:ext cx="97822" cy="97822"/>
          </a:xfrm>
          <a:custGeom>
            <a:avLst/>
            <a:gdLst>
              <a:gd name="connsiteX0" fmla="*/ 48911 w 97822"/>
              <a:gd name="connsiteY0" fmla="*/ 0 h 97822"/>
              <a:gd name="connsiteX1" fmla="*/ 97822 w 97822"/>
              <a:gd name="connsiteY1" fmla="*/ 48911 h 97822"/>
              <a:gd name="connsiteX2" fmla="*/ 48911 w 97822"/>
              <a:gd name="connsiteY2" fmla="*/ 97822 h 97822"/>
              <a:gd name="connsiteX3" fmla="*/ 0 w 97822"/>
              <a:gd name="connsiteY3" fmla="*/ 48911 h 97822"/>
              <a:gd name="connsiteX4" fmla="*/ 48911 w 97822"/>
              <a:gd name="connsiteY4" fmla="*/ 0 h 9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2" h="97822">
                <a:moveTo>
                  <a:pt x="48911" y="0"/>
                </a:moveTo>
                <a:cubicBezTo>
                  <a:pt x="75924" y="0"/>
                  <a:pt x="97822" y="21898"/>
                  <a:pt x="97822" y="48911"/>
                </a:cubicBezTo>
                <a:cubicBezTo>
                  <a:pt x="97822" y="75924"/>
                  <a:pt x="75924" y="97822"/>
                  <a:pt x="48911" y="97822"/>
                </a:cubicBezTo>
                <a:cubicBezTo>
                  <a:pt x="21898" y="97822"/>
                  <a:pt x="0" y="75924"/>
                  <a:pt x="0" y="48911"/>
                </a:cubicBezTo>
                <a:cubicBezTo>
                  <a:pt x="0" y="21898"/>
                  <a:pt x="21898" y="0"/>
                  <a:pt x="48911" y="0"/>
                </a:cubicBezTo>
                <a:close/>
              </a:path>
            </a:pathLst>
          </a:custGeom>
          <a:solidFill>
            <a:schemeClr val="accent4"/>
          </a:solidFill>
        </p:spPr>
        <p:txBody>
          <a:bodyPr wrap="square">
            <a:noAutofit/>
          </a:bodyPr>
          <a:lstStyle>
            <a:lvl1pPr algn="ctr">
              <a:lnSpc>
                <a:spcPct val="0"/>
              </a:lnSpc>
              <a:spcBef>
                <a:spcPts val="0"/>
              </a:spcBef>
              <a:defRPr sz="100"/>
            </a:lvl1pPr>
          </a:lstStyle>
          <a:p>
            <a:pPr lvl="0"/>
            <a:r>
              <a:rPr lang="en-US" dirty="0"/>
              <a:t> </a:t>
            </a:r>
            <a:endParaRPr lang="en-GB" dirty="0"/>
          </a:p>
        </p:txBody>
      </p:sp>
      <p:sp>
        <p:nvSpPr>
          <p:cNvPr id="65" name="Text Placeholder 64">
            <a:extLst>
              <a:ext uri="{FF2B5EF4-FFF2-40B4-BE49-F238E27FC236}">
                <a16:creationId xmlns:a16="http://schemas.microsoft.com/office/drawing/2014/main" id="{792DFA0B-F48A-42E1-B273-C74BBAC608C5}"/>
              </a:ext>
            </a:extLst>
          </p:cNvPr>
          <p:cNvSpPr>
            <a:spLocks noGrp="1"/>
          </p:cNvSpPr>
          <p:nvPr>
            <p:ph type="body" sz="quarter" idx="45" hasCustomPrompt="1"/>
          </p:nvPr>
        </p:nvSpPr>
        <p:spPr>
          <a:xfrm>
            <a:off x="7337823" y="2479977"/>
            <a:ext cx="97822" cy="97822"/>
          </a:xfrm>
          <a:custGeom>
            <a:avLst/>
            <a:gdLst>
              <a:gd name="connsiteX0" fmla="*/ 48911 w 97822"/>
              <a:gd name="connsiteY0" fmla="*/ 0 h 97822"/>
              <a:gd name="connsiteX1" fmla="*/ 97822 w 97822"/>
              <a:gd name="connsiteY1" fmla="*/ 48911 h 97822"/>
              <a:gd name="connsiteX2" fmla="*/ 48911 w 97822"/>
              <a:gd name="connsiteY2" fmla="*/ 97822 h 97822"/>
              <a:gd name="connsiteX3" fmla="*/ 0 w 97822"/>
              <a:gd name="connsiteY3" fmla="*/ 48911 h 97822"/>
              <a:gd name="connsiteX4" fmla="*/ 48911 w 97822"/>
              <a:gd name="connsiteY4" fmla="*/ 0 h 9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2" h="97822">
                <a:moveTo>
                  <a:pt x="48911" y="0"/>
                </a:moveTo>
                <a:cubicBezTo>
                  <a:pt x="75924" y="0"/>
                  <a:pt x="97822" y="21898"/>
                  <a:pt x="97822" y="48911"/>
                </a:cubicBezTo>
                <a:cubicBezTo>
                  <a:pt x="97822" y="75924"/>
                  <a:pt x="75924" y="97822"/>
                  <a:pt x="48911" y="97822"/>
                </a:cubicBezTo>
                <a:cubicBezTo>
                  <a:pt x="21898" y="97822"/>
                  <a:pt x="0" y="75924"/>
                  <a:pt x="0" y="48911"/>
                </a:cubicBezTo>
                <a:cubicBezTo>
                  <a:pt x="0" y="21898"/>
                  <a:pt x="21898" y="0"/>
                  <a:pt x="48911" y="0"/>
                </a:cubicBezTo>
                <a:close/>
              </a:path>
            </a:pathLst>
          </a:custGeom>
          <a:solidFill>
            <a:schemeClr val="accent2"/>
          </a:solidFill>
        </p:spPr>
        <p:txBody>
          <a:bodyPr wrap="square">
            <a:noAutofit/>
          </a:bodyPr>
          <a:lstStyle>
            <a:lvl1pPr algn="ctr">
              <a:lnSpc>
                <a:spcPct val="0"/>
              </a:lnSpc>
              <a:spcBef>
                <a:spcPts val="0"/>
              </a:spcBef>
              <a:defRPr sz="100"/>
            </a:lvl1pPr>
          </a:lstStyle>
          <a:p>
            <a:pPr lvl="0"/>
            <a:r>
              <a:rPr lang="en-US" dirty="0"/>
              <a:t> </a:t>
            </a:r>
            <a:endParaRPr lang="en-GB" dirty="0"/>
          </a:p>
        </p:txBody>
      </p:sp>
      <p:sp>
        <p:nvSpPr>
          <p:cNvPr id="66" name="Text Placeholder 65">
            <a:extLst>
              <a:ext uri="{FF2B5EF4-FFF2-40B4-BE49-F238E27FC236}">
                <a16:creationId xmlns:a16="http://schemas.microsoft.com/office/drawing/2014/main" id="{68A95EF1-A842-4622-BFA2-56DD850E9435}"/>
              </a:ext>
            </a:extLst>
          </p:cNvPr>
          <p:cNvSpPr>
            <a:spLocks noGrp="1"/>
          </p:cNvSpPr>
          <p:nvPr>
            <p:ph type="body" sz="quarter" idx="46" hasCustomPrompt="1"/>
          </p:nvPr>
        </p:nvSpPr>
        <p:spPr>
          <a:xfrm>
            <a:off x="7337823" y="3718227"/>
            <a:ext cx="97822" cy="97822"/>
          </a:xfrm>
          <a:custGeom>
            <a:avLst/>
            <a:gdLst>
              <a:gd name="connsiteX0" fmla="*/ 48911 w 97822"/>
              <a:gd name="connsiteY0" fmla="*/ 0 h 97822"/>
              <a:gd name="connsiteX1" fmla="*/ 97822 w 97822"/>
              <a:gd name="connsiteY1" fmla="*/ 48911 h 97822"/>
              <a:gd name="connsiteX2" fmla="*/ 48911 w 97822"/>
              <a:gd name="connsiteY2" fmla="*/ 97822 h 97822"/>
              <a:gd name="connsiteX3" fmla="*/ 0 w 97822"/>
              <a:gd name="connsiteY3" fmla="*/ 48911 h 97822"/>
              <a:gd name="connsiteX4" fmla="*/ 48911 w 97822"/>
              <a:gd name="connsiteY4" fmla="*/ 0 h 9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2" h="97822">
                <a:moveTo>
                  <a:pt x="48911" y="0"/>
                </a:moveTo>
                <a:cubicBezTo>
                  <a:pt x="75924" y="0"/>
                  <a:pt x="97822" y="21898"/>
                  <a:pt x="97822" y="48911"/>
                </a:cubicBezTo>
                <a:cubicBezTo>
                  <a:pt x="97822" y="75924"/>
                  <a:pt x="75924" y="97822"/>
                  <a:pt x="48911" y="97822"/>
                </a:cubicBezTo>
                <a:cubicBezTo>
                  <a:pt x="21898" y="97822"/>
                  <a:pt x="0" y="75924"/>
                  <a:pt x="0" y="48911"/>
                </a:cubicBezTo>
                <a:cubicBezTo>
                  <a:pt x="0" y="21898"/>
                  <a:pt x="21898" y="0"/>
                  <a:pt x="48911" y="0"/>
                </a:cubicBezTo>
                <a:close/>
              </a:path>
            </a:pathLst>
          </a:custGeom>
          <a:solidFill>
            <a:schemeClr val="accent3"/>
          </a:solidFill>
        </p:spPr>
        <p:txBody>
          <a:bodyPr wrap="square">
            <a:noAutofit/>
          </a:bodyPr>
          <a:lstStyle>
            <a:lvl1pPr algn="ctr">
              <a:lnSpc>
                <a:spcPct val="0"/>
              </a:lnSpc>
              <a:spcBef>
                <a:spcPts val="0"/>
              </a:spcBef>
              <a:defRPr sz="100"/>
            </a:lvl1pPr>
          </a:lstStyle>
          <a:p>
            <a:pPr lvl="0"/>
            <a:r>
              <a:rPr lang="en-US" dirty="0"/>
              <a:t> </a:t>
            </a:r>
            <a:endParaRPr lang="en-GB" dirty="0"/>
          </a:p>
        </p:txBody>
      </p:sp>
      <p:sp>
        <p:nvSpPr>
          <p:cNvPr id="67" name="Text Placeholder 66">
            <a:extLst>
              <a:ext uri="{FF2B5EF4-FFF2-40B4-BE49-F238E27FC236}">
                <a16:creationId xmlns:a16="http://schemas.microsoft.com/office/drawing/2014/main" id="{EDB32C03-A3F0-458F-AF71-A52ABCDB50C1}"/>
              </a:ext>
            </a:extLst>
          </p:cNvPr>
          <p:cNvSpPr>
            <a:spLocks noGrp="1"/>
          </p:cNvSpPr>
          <p:nvPr>
            <p:ph type="body" sz="quarter" idx="47" hasCustomPrompt="1"/>
          </p:nvPr>
        </p:nvSpPr>
        <p:spPr>
          <a:xfrm>
            <a:off x="7337823" y="4956477"/>
            <a:ext cx="97822" cy="97822"/>
          </a:xfrm>
          <a:custGeom>
            <a:avLst/>
            <a:gdLst>
              <a:gd name="connsiteX0" fmla="*/ 48911 w 97822"/>
              <a:gd name="connsiteY0" fmla="*/ 0 h 97822"/>
              <a:gd name="connsiteX1" fmla="*/ 97822 w 97822"/>
              <a:gd name="connsiteY1" fmla="*/ 48911 h 97822"/>
              <a:gd name="connsiteX2" fmla="*/ 48911 w 97822"/>
              <a:gd name="connsiteY2" fmla="*/ 97822 h 97822"/>
              <a:gd name="connsiteX3" fmla="*/ 0 w 97822"/>
              <a:gd name="connsiteY3" fmla="*/ 48911 h 97822"/>
              <a:gd name="connsiteX4" fmla="*/ 48911 w 97822"/>
              <a:gd name="connsiteY4" fmla="*/ 0 h 9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2" h="97822">
                <a:moveTo>
                  <a:pt x="48911" y="0"/>
                </a:moveTo>
                <a:cubicBezTo>
                  <a:pt x="75924" y="0"/>
                  <a:pt x="97822" y="21898"/>
                  <a:pt x="97822" y="48911"/>
                </a:cubicBezTo>
                <a:cubicBezTo>
                  <a:pt x="97822" y="75924"/>
                  <a:pt x="75924" y="97822"/>
                  <a:pt x="48911" y="97822"/>
                </a:cubicBezTo>
                <a:cubicBezTo>
                  <a:pt x="21898" y="97822"/>
                  <a:pt x="0" y="75924"/>
                  <a:pt x="0" y="48911"/>
                </a:cubicBezTo>
                <a:cubicBezTo>
                  <a:pt x="0" y="21898"/>
                  <a:pt x="21898" y="0"/>
                  <a:pt x="48911" y="0"/>
                </a:cubicBezTo>
                <a:close/>
              </a:path>
            </a:pathLst>
          </a:custGeom>
          <a:solidFill>
            <a:schemeClr val="tx2"/>
          </a:solidFill>
        </p:spPr>
        <p:txBody>
          <a:bodyPr wrap="square">
            <a:noAutofit/>
          </a:bodyPr>
          <a:lstStyle>
            <a:lvl1pPr algn="ctr">
              <a:lnSpc>
                <a:spcPct val="0"/>
              </a:lnSpc>
              <a:spcBef>
                <a:spcPts val="0"/>
              </a:spcBef>
              <a:defRPr sz="100"/>
            </a:lvl1pPr>
          </a:lstStyle>
          <a:p>
            <a:pPr lvl="0"/>
            <a:r>
              <a:rPr lang="en-US" dirty="0"/>
              <a:t> </a:t>
            </a:r>
            <a:endParaRPr lang="en-GB" dirty="0"/>
          </a:p>
        </p:txBody>
      </p:sp>
    </p:spTree>
    <p:extLst>
      <p:ext uri="{BB962C8B-B14F-4D97-AF65-F5344CB8AC3E}">
        <p14:creationId xmlns:p14="http://schemas.microsoft.com/office/powerpoint/2010/main" val="16594251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rcular Process (x6)">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E7DBE32D-FA73-48AC-9E9E-122F40B5D00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pic>
        <p:nvPicPr>
          <p:cNvPr id="37" name="Graphic 36">
            <a:extLst>
              <a:ext uri="{FF2B5EF4-FFF2-40B4-BE49-F238E27FC236}">
                <a16:creationId xmlns:a16="http://schemas.microsoft.com/office/drawing/2014/main" id="{98C7E437-0890-4276-8089-9E7B1626EC2B}"/>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pic>
        <p:nvPicPr>
          <p:cNvPr id="8" name="Graphic 7">
            <a:extLst>
              <a:ext uri="{FF2B5EF4-FFF2-40B4-BE49-F238E27FC236}">
                <a16:creationId xmlns:a16="http://schemas.microsoft.com/office/drawing/2014/main" id="{E88CA80A-1689-4C13-BF19-936AEDE7234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28" name="Text Placeholder 70">
            <a:extLst>
              <a:ext uri="{FF2B5EF4-FFF2-40B4-BE49-F238E27FC236}">
                <a16:creationId xmlns:a16="http://schemas.microsoft.com/office/drawing/2014/main" id="{7ED32052-3B80-45EB-8BC8-1D9B2DFCD329}"/>
              </a:ext>
            </a:extLst>
          </p:cNvPr>
          <p:cNvSpPr>
            <a:spLocks noGrp="1"/>
          </p:cNvSpPr>
          <p:nvPr>
            <p:ph type="body" sz="quarter" idx="34" hasCustomPrompt="1"/>
          </p:nvPr>
        </p:nvSpPr>
        <p:spPr>
          <a:xfrm>
            <a:off x="4324691" y="1619250"/>
            <a:ext cx="1914184" cy="1168624"/>
          </a:xfrm>
          <a:custGeom>
            <a:avLst/>
            <a:gdLst>
              <a:gd name="connsiteX0" fmla="*/ 1771310 w 1914184"/>
              <a:gd name="connsiteY0" fmla="*/ 0 h 1168624"/>
              <a:gd name="connsiteX1" fmla="*/ 1914184 w 1914184"/>
              <a:gd name="connsiteY1" fmla="*/ 142874 h 1168624"/>
              <a:gd name="connsiteX2" fmla="*/ 1771309 w 1914184"/>
              <a:gd name="connsiteY2" fmla="*/ 285750 h 1168624"/>
              <a:gd name="connsiteX3" fmla="*/ 1546880 w 1914184"/>
              <a:gd name="connsiteY3" fmla="*/ 299908 h 1168624"/>
              <a:gd name="connsiteX4" fmla="*/ 310128 w 1914184"/>
              <a:gd name="connsiteY4" fmla="*/ 1062654 h 1168624"/>
              <a:gd name="connsiteX5" fmla="*/ 245750 w 1914184"/>
              <a:gd name="connsiteY5" fmla="*/ 1168624 h 1168624"/>
              <a:gd name="connsiteX6" fmla="*/ 192968 w 1914184"/>
              <a:gd name="connsiteY6" fmla="*/ 971643 h 1168624"/>
              <a:gd name="connsiteX7" fmla="*/ 0 w 1914184"/>
              <a:gd name="connsiteY7" fmla="*/ 1023348 h 1168624"/>
              <a:gd name="connsiteX8" fmla="*/ 73180 w 1914184"/>
              <a:gd name="connsiteY8" fmla="*/ 902889 h 1168624"/>
              <a:gd name="connsiteX9" fmla="*/ 1771310 w 1914184"/>
              <a:gd name="connsiteY9" fmla="*/ 0 h 116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184" h="1168624">
                <a:moveTo>
                  <a:pt x="1771310" y="0"/>
                </a:moveTo>
                <a:lnTo>
                  <a:pt x="1914184" y="142874"/>
                </a:lnTo>
                <a:lnTo>
                  <a:pt x="1771309" y="285750"/>
                </a:lnTo>
                <a:lnTo>
                  <a:pt x="1546880" y="299908"/>
                </a:lnTo>
                <a:cubicBezTo>
                  <a:pt x="1032428" y="365303"/>
                  <a:pt x="587212" y="652517"/>
                  <a:pt x="310128" y="1062654"/>
                </a:cubicBezTo>
                <a:lnTo>
                  <a:pt x="245750" y="1168624"/>
                </a:lnTo>
                <a:lnTo>
                  <a:pt x="192968" y="971643"/>
                </a:lnTo>
                <a:lnTo>
                  <a:pt x="0" y="1023348"/>
                </a:lnTo>
                <a:lnTo>
                  <a:pt x="73180" y="902889"/>
                </a:lnTo>
                <a:cubicBezTo>
                  <a:pt x="441198" y="358151"/>
                  <a:pt x="1064429" y="0"/>
                  <a:pt x="1771310" y="0"/>
                </a:cubicBezTo>
                <a:close/>
              </a:path>
            </a:pathLst>
          </a:custGeom>
          <a:solidFill>
            <a:schemeClr val="tx1"/>
          </a:solidFill>
        </p:spPr>
        <p:txBody>
          <a:bodyPr wrap="square">
            <a:noAutofit/>
          </a:bodyPr>
          <a:lstStyle>
            <a:lvl1pPr>
              <a:lnSpc>
                <a:spcPct val="100000"/>
              </a:lnSpc>
              <a:defRPr sz="100"/>
            </a:lvl1pPr>
            <a:lvl2pPr>
              <a:lnSpc>
                <a:spcPct val="100000"/>
              </a:lnSpc>
              <a:defRPr sz="100"/>
            </a:lvl2pPr>
            <a:lvl3pPr>
              <a:lnSpc>
                <a:spcPct val="100000"/>
              </a:lnSpc>
              <a:defRPr sz="100"/>
            </a:lvl3pPr>
            <a:lvl4pPr>
              <a:lnSpc>
                <a:spcPct val="100000"/>
              </a:lnSpc>
              <a:defRPr sz="100"/>
            </a:lvl4pPr>
            <a:lvl5pPr>
              <a:lnSpc>
                <a:spcPct val="100000"/>
              </a:lnSpc>
              <a:defRPr sz="100"/>
            </a:lvl5pPr>
          </a:lstStyle>
          <a:p>
            <a:pPr lvl="0"/>
            <a:r>
              <a:rPr lang="en-US" dirty="0"/>
              <a:t> </a:t>
            </a:r>
            <a:endParaRPr lang="en-GB" dirty="0"/>
          </a:p>
        </p:txBody>
      </p:sp>
      <p:sp>
        <p:nvSpPr>
          <p:cNvPr id="29" name="Text Placeholder 72">
            <a:extLst>
              <a:ext uri="{FF2B5EF4-FFF2-40B4-BE49-F238E27FC236}">
                <a16:creationId xmlns:a16="http://schemas.microsoft.com/office/drawing/2014/main" id="{88DB2E40-FB3D-4184-BE1A-78D0903F9DF3}"/>
              </a:ext>
            </a:extLst>
          </p:cNvPr>
          <p:cNvSpPr>
            <a:spLocks noGrp="1"/>
          </p:cNvSpPr>
          <p:nvPr>
            <p:ph type="body" sz="quarter" idx="35" hasCustomPrompt="1"/>
          </p:nvPr>
        </p:nvSpPr>
        <p:spPr>
          <a:xfrm>
            <a:off x="6095999" y="1619250"/>
            <a:ext cx="1772949" cy="1219107"/>
          </a:xfrm>
          <a:custGeom>
            <a:avLst/>
            <a:gdLst>
              <a:gd name="connsiteX0" fmla="*/ 0 w 1772949"/>
              <a:gd name="connsiteY0" fmla="*/ 0 h 1219107"/>
              <a:gd name="connsiteX1" fmla="*/ 1 w 1772949"/>
              <a:gd name="connsiteY1" fmla="*/ 0 h 1219107"/>
              <a:gd name="connsiteX2" fmla="*/ 1698131 w 1772949"/>
              <a:gd name="connsiteY2" fmla="*/ 902889 h 1219107"/>
              <a:gd name="connsiteX3" fmla="*/ 1772949 w 1772949"/>
              <a:gd name="connsiteY3" fmla="*/ 1026043 h 1219107"/>
              <a:gd name="connsiteX4" fmla="*/ 1721218 w 1772949"/>
              <a:gd name="connsiteY4" fmla="*/ 1219107 h 1219107"/>
              <a:gd name="connsiteX5" fmla="*/ 1524152 w 1772949"/>
              <a:gd name="connsiteY5" fmla="*/ 1166304 h 1219107"/>
              <a:gd name="connsiteX6" fmla="*/ 1461183 w 1772949"/>
              <a:gd name="connsiteY6" fmla="*/ 1062654 h 1219107"/>
              <a:gd name="connsiteX7" fmla="*/ 1 w 1772949"/>
              <a:gd name="connsiteY7" fmla="*/ 285750 h 1219107"/>
              <a:gd name="connsiteX8" fmla="*/ 0 w 1772949"/>
              <a:gd name="connsiteY8" fmla="*/ 285750 h 1219107"/>
              <a:gd name="connsiteX9" fmla="*/ 142873 w 1772949"/>
              <a:gd name="connsiteY9" fmla="*/ 142875 h 1219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949" h="1219107">
                <a:moveTo>
                  <a:pt x="0" y="0"/>
                </a:moveTo>
                <a:lnTo>
                  <a:pt x="1" y="0"/>
                </a:lnTo>
                <a:cubicBezTo>
                  <a:pt x="706882" y="0"/>
                  <a:pt x="1330113" y="358150"/>
                  <a:pt x="1698131" y="902889"/>
                </a:cubicBezTo>
                <a:lnTo>
                  <a:pt x="1772949" y="1026043"/>
                </a:lnTo>
                <a:lnTo>
                  <a:pt x="1721218" y="1219107"/>
                </a:lnTo>
                <a:lnTo>
                  <a:pt x="1524152" y="1166304"/>
                </a:lnTo>
                <a:lnTo>
                  <a:pt x="1461183" y="1062654"/>
                </a:lnTo>
                <a:cubicBezTo>
                  <a:pt x="1144517" y="593926"/>
                  <a:pt x="608248" y="285750"/>
                  <a:pt x="1" y="285750"/>
                </a:cubicBezTo>
                <a:lnTo>
                  <a:pt x="0" y="285750"/>
                </a:lnTo>
                <a:lnTo>
                  <a:pt x="142873" y="142875"/>
                </a:lnTo>
                <a:close/>
              </a:path>
            </a:pathLst>
          </a:custGeom>
          <a:solidFill>
            <a:schemeClr val="bg1"/>
          </a:solidFill>
        </p:spPr>
        <p:txBody>
          <a:bodyPr wrap="square">
            <a:noAutofit/>
          </a:bodyPr>
          <a:lstStyle>
            <a:lvl1pPr>
              <a:lnSpc>
                <a:spcPct val="100000"/>
              </a:lnSpc>
              <a:defRPr sz="100"/>
            </a:lvl1pPr>
            <a:lvl2pPr>
              <a:lnSpc>
                <a:spcPct val="100000"/>
              </a:lnSpc>
              <a:defRPr sz="100"/>
            </a:lvl2pPr>
            <a:lvl3pPr>
              <a:lnSpc>
                <a:spcPct val="100000"/>
              </a:lnSpc>
              <a:defRPr sz="100"/>
            </a:lvl3pPr>
            <a:lvl4pPr>
              <a:lnSpc>
                <a:spcPct val="100000"/>
              </a:lnSpc>
              <a:defRPr sz="100"/>
            </a:lvl4pPr>
            <a:lvl5pPr>
              <a:lnSpc>
                <a:spcPct val="100000"/>
              </a:lnSpc>
              <a:defRPr sz="100"/>
            </a:lvl5pPr>
          </a:lstStyle>
          <a:p>
            <a:pPr lvl="0"/>
            <a:r>
              <a:rPr lang="en-US" dirty="0"/>
              <a:t> </a:t>
            </a:r>
            <a:endParaRPr lang="en-GB" dirty="0"/>
          </a:p>
        </p:txBody>
      </p:sp>
      <p:sp>
        <p:nvSpPr>
          <p:cNvPr id="33" name="Text Placeholder 73">
            <a:extLst>
              <a:ext uri="{FF2B5EF4-FFF2-40B4-BE49-F238E27FC236}">
                <a16:creationId xmlns:a16="http://schemas.microsoft.com/office/drawing/2014/main" id="{7D7961E3-47D9-4742-A4B3-E0037307450C}"/>
              </a:ext>
            </a:extLst>
          </p:cNvPr>
          <p:cNvSpPr>
            <a:spLocks noGrp="1"/>
          </p:cNvSpPr>
          <p:nvPr>
            <p:ph type="body" sz="quarter" idx="36" hasCustomPrompt="1"/>
          </p:nvPr>
        </p:nvSpPr>
        <p:spPr>
          <a:xfrm>
            <a:off x="4048123" y="2590893"/>
            <a:ext cx="523725" cy="2098068"/>
          </a:xfrm>
          <a:custGeom>
            <a:avLst/>
            <a:gdLst>
              <a:gd name="connsiteX0" fmla="*/ 469533 w 523725"/>
              <a:gd name="connsiteY0" fmla="*/ 0 h 2098068"/>
              <a:gd name="connsiteX1" fmla="*/ 522316 w 523725"/>
              <a:gd name="connsiteY1" fmla="*/ 196983 h 2098068"/>
              <a:gd name="connsiteX2" fmla="*/ 498429 w 523725"/>
              <a:gd name="connsiteY2" fmla="*/ 236301 h 2098068"/>
              <a:gd name="connsiteX3" fmla="*/ 285750 w 523725"/>
              <a:gd name="connsiteY3" fmla="*/ 1076234 h 2098068"/>
              <a:gd name="connsiteX4" fmla="*/ 498429 w 523725"/>
              <a:gd name="connsiteY4" fmla="*/ 1916168 h 2098068"/>
              <a:gd name="connsiteX5" fmla="*/ 523725 w 523725"/>
              <a:gd name="connsiteY5" fmla="*/ 1957805 h 2098068"/>
              <a:gd name="connsiteX6" fmla="*/ 326661 w 523725"/>
              <a:gd name="connsiteY6" fmla="*/ 1905004 h 2098068"/>
              <a:gd name="connsiteX7" fmla="*/ 274928 w 523725"/>
              <a:gd name="connsiteY7" fmla="*/ 2098068 h 2098068"/>
              <a:gd name="connsiteX8" fmla="*/ 247168 w 523725"/>
              <a:gd name="connsiteY8" fmla="*/ 2052373 h 2098068"/>
              <a:gd name="connsiteX9" fmla="*/ 0 w 523725"/>
              <a:gd name="connsiteY9" fmla="*/ 1076234 h 2098068"/>
              <a:gd name="connsiteX10" fmla="*/ 247168 w 523725"/>
              <a:gd name="connsiteY10" fmla="*/ 100095 h 2098068"/>
              <a:gd name="connsiteX11" fmla="*/ 276565 w 523725"/>
              <a:gd name="connsiteY11" fmla="*/ 51706 h 209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725" h="2098068">
                <a:moveTo>
                  <a:pt x="469533" y="0"/>
                </a:moveTo>
                <a:lnTo>
                  <a:pt x="522316" y="196983"/>
                </a:lnTo>
                <a:lnTo>
                  <a:pt x="498429" y="236301"/>
                </a:lnTo>
                <a:cubicBezTo>
                  <a:pt x="362794" y="485982"/>
                  <a:pt x="285750" y="772111"/>
                  <a:pt x="285750" y="1076234"/>
                </a:cubicBezTo>
                <a:cubicBezTo>
                  <a:pt x="285750" y="1380358"/>
                  <a:pt x="362794" y="1666486"/>
                  <a:pt x="498429" y="1916168"/>
                </a:cubicBezTo>
                <a:lnTo>
                  <a:pt x="523725" y="1957805"/>
                </a:lnTo>
                <a:lnTo>
                  <a:pt x="326661" y="1905004"/>
                </a:lnTo>
                <a:lnTo>
                  <a:pt x="274928" y="2098068"/>
                </a:lnTo>
                <a:lnTo>
                  <a:pt x="247168" y="2052373"/>
                </a:lnTo>
                <a:cubicBezTo>
                  <a:pt x="89538" y="1762203"/>
                  <a:pt x="0" y="1429675"/>
                  <a:pt x="0" y="1076234"/>
                </a:cubicBezTo>
                <a:cubicBezTo>
                  <a:pt x="0" y="722793"/>
                  <a:pt x="89538" y="390265"/>
                  <a:pt x="247168" y="100095"/>
                </a:cubicBezTo>
                <a:lnTo>
                  <a:pt x="276565" y="51706"/>
                </a:lnTo>
                <a:close/>
              </a:path>
            </a:pathLst>
          </a:custGeom>
          <a:solidFill>
            <a:schemeClr val="accent2"/>
          </a:solidFill>
        </p:spPr>
        <p:txBody>
          <a:bodyPr wrap="square">
            <a:noAutofit/>
          </a:bodyPr>
          <a:lstStyle>
            <a:lvl1pPr>
              <a:lnSpc>
                <a:spcPct val="100000"/>
              </a:lnSpc>
              <a:defRPr sz="100"/>
            </a:lvl1pPr>
            <a:lvl2pPr>
              <a:lnSpc>
                <a:spcPct val="100000"/>
              </a:lnSpc>
              <a:defRPr sz="100"/>
            </a:lvl2pPr>
            <a:lvl3pPr>
              <a:lnSpc>
                <a:spcPct val="100000"/>
              </a:lnSpc>
              <a:defRPr sz="100"/>
            </a:lvl3pPr>
            <a:lvl4pPr>
              <a:lnSpc>
                <a:spcPct val="100000"/>
              </a:lnSpc>
              <a:defRPr sz="100"/>
            </a:lvl4pPr>
            <a:lvl5pPr>
              <a:lnSpc>
                <a:spcPct val="100000"/>
              </a:lnSpc>
              <a:defRPr sz="100"/>
            </a:lvl5pPr>
          </a:lstStyle>
          <a:p>
            <a:pPr lvl="0"/>
            <a:r>
              <a:rPr lang="en-US" dirty="0"/>
              <a:t> </a:t>
            </a:r>
            <a:endParaRPr lang="en-GB" dirty="0"/>
          </a:p>
        </p:txBody>
      </p:sp>
      <p:sp>
        <p:nvSpPr>
          <p:cNvPr id="34" name="Text Placeholder 74">
            <a:extLst>
              <a:ext uri="{FF2B5EF4-FFF2-40B4-BE49-F238E27FC236}">
                <a16:creationId xmlns:a16="http://schemas.microsoft.com/office/drawing/2014/main" id="{9D8D0297-D25B-4BA7-B126-81DD7F77599E}"/>
              </a:ext>
            </a:extLst>
          </p:cNvPr>
          <p:cNvSpPr>
            <a:spLocks noGrp="1"/>
          </p:cNvSpPr>
          <p:nvPr>
            <p:ph type="body" sz="quarter" idx="37" hasCustomPrompt="1"/>
          </p:nvPr>
        </p:nvSpPr>
        <p:spPr>
          <a:xfrm>
            <a:off x="7620152" y="2645291"/>
            <a:ext cx="523724" cy="2098065"/>
          </a:xfrm>
          <a:custGeom>
            <a:avLst/>
            <a:gdLst>
              <a:gd name="connsiteX0" fmla="*/ 248797 w 523724"/>
              <a:gd name="connsiteY0" fmla="*/ 0 h 2098065"/>
              <a:gd name="connsiteX1" fmla="*/ 276557 w 523724"/>
              <a:gd name="connsiteY1" fmla="*/ 45694 h 2098065"/>
              <a:gd name="connsiteX2" fmla="*/ 523724 w 523724"/>
              <a:gd name="connsiteY2" fmla="*/ 1021833 h 2098065"/>
              <a:gd name="connsiteX3" fmla="*/ 276557 w 523724"/>
              <a:gd name="connsiteY3" fmla="*/ 1997972 h 2098065"/>
              <a:gd name="connsiteX4" fmla="*/ 247161 w 523724"/>
              <a:gd name="connsiteY4" fmla="*/ 2046360 h 2098065"/>
              <a:gd name="connsiteX5" fmla="*/ 54193 w 523724"/>
              <a:gd name="connsiteY5" fmla="*/ 2098065 h 2098065"/>
              <a:gd name="connsiteX6" fmla="*/ 1410 w 523724"/>
              <a:gd name="connsiteY6" fmla="*/ 1901083 h 2098065"/>
              <a:gd name="connsiteX7" fmla="*/ 25295 w 523724"/>
              <a:gd name="connsiteY7" fmla="*/ 1861767 h 2098065"/>
              <a:gd name="connsiteX8" fmla="*/ 237974 w 523724"/>
              <a:gd name="connsiteY8" fmla="*/ 1021833 h 2098065"/>
              <a:gd name="connsiteX9" fmla="*/ 25295 w 523724"/>
              <a:gd name="connsiteY9" fmla="*/ 181900 h 2098065"/>
              <a:gd name="connsiteX10" fmla="*/ 0 w 523724"/>
              <a:gd name="connsiteY10" fmla="*/ 140262 h 2098065"/>
              <a:gd name="connsiteX11" fmla="*/ 197064 w 523724"/>
              <a:gd name="connsiteY11" fmla="*/ 193064 h 209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724" h="2098065">
                <a:moveTo>
                  <a:pt x="248797" y="0"/>
                </a:moveTo>
                <a:lnTo>
                  <a:pt x="276557" y="45694"/>
                </a:lnTo>
                <a:cubicBezTo>
                  <a:pt x="434187" y="335864"/>
                  <a:pt x="523724" y="668392"/>
                  <a:pt x="523724" y="1021833"/>
                </a:cubicBezTo>
                <a:cubicBezTo>
                  <a:pt x="523724" y="1375274"/>
                  <a:pt x="434187" y="1707802"/>
                  <a:pt x="276557" y="1997972"/>
                </a:cubicBezTo>
                <a:lnTo>
                  <a:pt x="247161" y="2046360"/>
                </a:lnTo>
                <a:lnTo>
                  <a:pt x="54193" y="2098065"/>
                </a:lnTo>
                <a:lnTo>
                  <a:pt x="1410" y="1901083"/>
                </a:lnTo>
                <a:lnTo>
                  <a:pt x="25295" y="1861767"/>
                </a:lnTo>
                <a:cubicBezTo>
                  <a:pt x="160930" y="1612085"/>
                  <a:pt x="237974" y="1325957"/>
                  <a:pt x="237974" y="1021833"/>
                </a:cubicBezTo>
                <a:cubicBezTo>
                  <a:pt x="237974" y="717710"/>
                  <a:pt x="160930" y="431581"/>
                  <a:pt x="25295" y="181900"/>
                </a:cubicBezTo>
                <a:lnTo>
                  <a:pt x="0" y="140262"/>
                </a:lnTo>
                <a:lnTo>
                  <a:pt x="197064" y="193064"/>
                </a:lnTo>
                <a:close/>
              </a:path>
            </a:pathLst>
          </a:custGeom>
          <a:solidFill>
            <a:schemeClr val="accent1"/>
          </a:solidFill>
        </p:spPr>
        <p:txBody>
          <a:bodyPr wrap="square">
            <a:noAutofit/>
          </a:bodyPr>
          <a:lstStyle>
            <a:lvl1pPr>
              <a:lnSpc>
                <a:spcPct val="100000"/>
              </a:lnSpc>
              <a:defRPr sz="100"/>
            </a:lvl1pPr>
            <a:lvl2pPr>
              <a:lnSpc>
                <a:spcPct val="100000"/>
              </a:lnSpc>
              <a:defRPr sz="100"/>
            </a:lvl2pPr>
            <a:lvl3pPr>
              <a:lnSpc>
                <a:spcPct val="100000"/>
              </a:lnSpc>
              <a:defRPr sz="100"/>
            </a:lvl3pPr>
            <a:lvl4pPr>
              <a:lnSpc>
                <a:spcPct val="100000"/>
              </a:lnSpc>
              <a:defRPr sz="100"/>
            </a:lvl4pPr>
            <a:lvl5pPr>
              <a:lnSpc>
                <a:spcPct val="100000"/>
              </a:lnSpc>
              <a:defRPr sz="100"/>
            </a:lvl5pPr>
          </a:lstStyle>
          <a:p>
            <a:pPr lvl="0"/>
            <a:r>
              <a:rPr lang="en-US" dirty="0"/>
              <a:t> </a:t>
            </a:r>
            <a:endParaRPr lang="en-GB" dirty="0"/>
          </a:p>
        </p:txBody>
      </p:sp>
      <p:sp>
        <p:nvSpPr>
          <p:cNvPr id="35" name="Text Placeholder 75">
            <a:extLst>
              <a:ext uri="{FF2B5EF4-FFF2-40B4-BE49-F238E27FC236}">
                <a16:creationId xmlns:a16="http://schemas.microsoft.com/office/drawing/2014/main" id="{9B2E9D0F-096B-467B-BE90-5640CECD77BA}"/>
              </a:ext>
            </a:extLst>
          </p:cNvPr>
          <p:cNvSpPr>
            <a:spLocks noGrp="1"/>
          </p:cNvSpPr>
          <p:nvPr>
            <p:ph type="body" sz="quarter" idx="38" hasCustomPrompt="1"/>
          </p:nvPr>
        </p:nvSpPr>
        <p:spPr>
          <a:xfrm>
            <a:off x="4323051" y="4495895"/>
            <a:ext cx="1772950" cy="1219107"/>
          </a:xfrm>
          <a:custGeom>
            <a:avLst/>
            <a:gdLst>
              <a:gd name="connsiteX0" fmla="*/ 51732 w 1772950"/>
              <a:gd name="connsiteY0" fmla="*/ 0 h 1219107"/>
              <a:gd name="connsiteX1" fmla="*/ 248797 w 1772950"/>
              <a:gd name="connsiteY1" fmla="*/ 52802 h 1219107"/>
              <a:gd name="connsiteX2" fmla="*/ 311766 w 1772950"/>
              <a:gd name="connsiteY2" fmla="*/ 156453 h 1219107"/>
              <a:gd name="connsiteX3" fmla="*/ 1772948 w 1772950"/>
              <a:gd name="connsiteY3" fmla="*/ 933357 h 1219107"/>
              <a:gd name="connsiteX4" fmla="*/ 1772950 w 1772950"/>
              <a:gd name="connsiteY4" fmla="*/ 933357 h 1219107"/>
              <a:gd name="connsiteX5" fmla="*/ 1630076 w 1772950"/>
              <a:gd name="connsiteY5" fmla="*/ 1076233 h 1219107"/>
              <a:gd name="connsiteX6" fmla="*/ 1772948 w 1772950"/>
              <a:gd name="connsiteY6" fmla="*/ 1219107 h 1219107"/>
              <a:gd name="connsiteX7" fmla="*/ 74818 w 1772950"/>
              <a:gd name="connsiteY7" fmla="*/ 316219 h 1219107"/>
              <a:gd name="connsiteX8" fmla="*/ 0 w 1772950"/>
              <a:gd name="connsiteY8" fmla="*/ 193064 h 1219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2950" h="1219107">
                <a:moveTo>
                  <a:pt x="51732" y="0"/>
                </a:moveTo>
                <a:lnTo>
                  <a:pt x="248797" y="52802"/>
                </a:lnTo>
                <a:lnTo>
                  <a:pt x="311766" y="156453"/>
                </a:lnTo>
                <a:cubicBezTo>
                  <a:pt x="628433" y="625181"/>
                  <a:pt x="1164701" y="933357"/>
                  <a:pt x="1772948" y="933357"/>
                </a:cubicBezTo>
                <a:lnTo>
                  <a:pt x="1772950" y="933357"/>
                </a:lnTo>
                <a:lnTo>
                  <a:pt x="1630076" y="1076233"/>
                </a:lnTo>
                <a:lnTo>
                  <a:pt x="1772948" y="1219107"/>
                </a:lnTo>
                <a:cubicBezTo>
                  <a:pt x="1066067" y="1219107"/>
                  <a:pt x="442836" y="860957"/>
                  <a:pt x="74818" y="316219"/>
                </a:cubicBezTo>
                <a:lnTo>
                  <a:pt x="0" y="193064"/>
                </a:lnTo>
                <a:close/>
              </a:path>
            </a:pathLst>
          </a:custGeom>
          <a:solidFill>
            <a:schemeClr val="accent3"/>
          </a:solidFill>
        </p:spPr>
        <p:txBody>
          <a:bodyPr wrap="square">
            <a:noAutofit/>
          </a:bodyPr>
          <a:lstStyle>
            <a:lvl1pPr>
              <a:lnSpc>
                <a:spcPct val="100000"/>
              </a:lnSpc>
              <a:defRPr sz="100"/>
            </a:lvl1pPr>
            <a:lvl2pPr>
              <a:lnSpc>
                <a:spcPct val="100000"/>
              </a:lnSpc>
              <a:defRPr sz="100"/>
            </a:lvl2pPr>
            <a:lvl3pPr>
              <a:lnSpc>
                <a:spcPct val="100000"/>
              </a:lnSpc>
              <a:defRPr sz="100"/>
            </a:lvl3pPr>
            <a:lvl4pPr>
              <a:lnSpc>
                <a:spcPct val="100000"/>
              </a:lnSpc>
              <a:defRPr sz="100"/>
            </a:lvl4pPr>
            <a:lvl5pPr>
              <a:lnSpc>
                <a:spcPct val="100000"/>
              </a:lnSpc>
              <a:defRPr sz="100"/>
            </a:lvl5pPr>
          </a:lstStyle>
          <a:p>
            <a:pPr lvl="0"/>
            <a:r>
              <a:rPr lang="en-US" dirty="0"/>
              <a:t> </a:t>
            </a:r>
            <a:endParaRPr lang="en-GB" dirty="0"/>
          </a:p>
        </p:txBody>
      </p:sp>
      <p:sp>
        <p:nvSpPr>
          <p:cNvPr id="36" name="Text Placeholder 79">
            <a:extLst>
              <a:ext uri="{FF2B5EF4-FFF2-40B4-BE49-F238E27FC236}">
                <a16:creationId xmlns:a16="http://schemas.microsoft.com/office/drawing/2014/main" id="{F8481CAA-9011-427D-B318-2A6BE5A9ABC4}"/>
              </a:ext>
            </a:extLst>
          </p:cNvPr>
          <p:cNvSpPr>
            <a:spLocks noGrp="1"/>
          </p:cNvSpPr>
          <p:nvPr>
            <p:ph type="body" sz="quarter" idx="39" hasCustomPrompt="1"/>
          </p:nvPr>
        </p:nvSpPr>
        <p:spPr>
          <a:xfrm>
            <a:off x="5953127" y="4546376"/>
            <a:ext cx="1914185" cy="1168624"/>
          </a:xfrm>
          <a:custGeom>
            <a:avLst/>
            <a:gdLst>
              <a:gd name="connsiteX0" fmla="*/ 1668434 w 1914185"/>
              <a:gd name="connsiteY0" fmla="*/ 0 h 1168624"/>
              <a:gd name="connsiteX1" fmla="*/ 1721216 w 1914185"/>
              <a:gd name="connsiteY1" fmla="*/ 196980 h 1168624"/>
              <a:gd name="connsiteX2" fmla="*/ 1914185 w 1914185"/>
              <a:gd name="connsiteY2" fmla="*/ 145276 h 1168624"/>
              <a:gd name="connsiteX3" fmla="*/ 1841003 w 1914185"/>
              <a:gd name="connsiteY3" fmla="*/ 265736 h 1168624"/>
              <a:gd name="connsiteX4" fmla="*/ 274391 w 1914185"/>
              <a:gd name="connsiteY4" fmla="*/ 1164469 h 1168624"/>
              <a:gd name="connsiteX5" fmla="*/ 142873 w 1914185"/>
              <a:gd name="connsiteY5" fmla="*/ 1168624 h 1168624"/>
              <a:gd name="connsiteX6" fmla="*/ 0 w 1914185"/>
              <a:gd name="connsiteY6" fmla="*/ 1025751 h 1168624"/>
              <a:gd name="connsiteX7" fmla="*/ 142875 w 1914185"/>
              <a:gd name="connsiteY7" fmla="*/ 882874 h 1168624"/>
              <a:gd name="connsiteX8" fmla="*/ 367304 w 1914185"/>
              <a:gd name="connsiteY8" fmla="*/ 868717 h 1168624"/>
              <a:gd name="connsiteX9" fmla="*/ 1604055 w 1914185"/>
              <a:gd name="connsiteY9" fmla="*/ 105970 h 116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185" h="1168624">
                <a:moveTo>
                  <a:pt x="1668434" y="0"/>
                </a:moveTo>
                <a:lnTo>
                  <a:pt x="1721216" y="196980"/>
                </a:lnTo>
                <a:lnTo>
                  <a:pt x="1914185" y="145276"/>
                </a:lnTo>
                <a:lnTo>
                  <a:pt x="1841003" y="265736"/>
                </a:lnTo>
                <a:cubicBezTo>
                  <a:pt x="1495986" y="776428"/>
                  <a:pt x="926661" y="1123127"/>
                  <a:pt x="274391" y="1164469"/>
                </a:cubicBezTo>
                <a:lnTo>
                  <a:pt x="142873" y="1168624"/>
                </a:lnTo>
                <a:lnTo>
                  <a:pt x="0" y="1025751"/>
                </a:lnTo>
                <a:lnTo>
                  <a:pt x="142875" y="882874"/>
                </a:lnTo>
                <a:lnTo>
                  <a:pt x="367304" y="868717"/>
                </a:lnTo>
                <a:cubicBezTo>
                  <a:pt x="881756" y="803322"/>
                  <a:pt x="1326972" y="516107"/>
                  <a:pt x="1604055" y="105970"/>
                </a:cubicBezTo>
                <a:close/>
              </a:path>
            </a:pathLst>
          </a:custGeom>
          <a:solidFill>
            <a:schemeClr val="accent4"/>
          </a:solidFill>
        </p:spPr>
        <p:txBody>
          <a:bodyPr wrap="square">
            <a:noAutofit/>
          </a:bodyPr>
          <a:lstStyle>
            <a:lvl1pPr>
              <a:lnSpc>
                <a:spcPct val="100000"/>
              </a:lnSpc>
              <a:defRPr sz="100"/>
            </a:lvl1pPr>
            <a:lvl2pPr>
              <a:lnSpc>
                <a:spcPct val="100000"/>
              </a:lnSpc>
              <a:defRPr sz="100"/>
            </a:lvl2pPr>
            <a:lvl3pPr>
              <a:lnSpc>
                <a:spcPct val="100000"/>
              </a:lnSpc>
              <a:defRPr sz="100"/>
            </a:lvl3pPr>
            <a:lvl4pPr>
              <a:lnSpc>
                <a:spcPct val="100000"/>
              </a:lnSpc>
              <a:defRPr sz="100"/>
            </a:lvl4pPr>
            <a:lvl5pPr>
              <a:lnSpc>
                <a:spcPct val="100000"/>
              </a:lnSpc>
              <a:defRPr sz="100"/>
            </a:lvl5pPr>
          </a:lstStyle>
          <a:p>
            <a:pPr lvl="0"/>
            <a:r>
              <a:rPr lang="en-US" dirty="0"/>
              <a:t> </a:t>
            </a:r>
            <a:endParaRPr lang="en-GB" dirty="0"/>
          </a:p>
        </p:txBody>
      </p:sp>
      <p:sp>
        <p:nvSpPr>
          <p:cNvPr id="38" name="Title 10">
            <a:extLst>
              <a:ext uri="{FF2B5EF4-FFF2-40B4-BE49-F238E27FC236}">
                <a16:creationId xmlns:a16="http://schemas.microsoft.com/office/drawing/2014/main" id="{98B0DC7C-B9F4-4F20-AB9D-02AB559BAE41}"/>
              </a:ext>
            </a:extLst>
          </p:cNvPr>
          <p:cNvSpPr>
            <a:spLocks noGrp="1"/>
          </p:cNvSpPr>
          <p:nvPr>
            <p:ph type="title"/>
          </p:nvPr>
        </p:nvSpPr>
        <p:spPr>
          <a:xfrm>
            <a:off x="666750" y="571500"/>
            <a:ext cx="10858500" cy="476250"/>
          </a:xfrm>
        </p:spPr>
        <p:txBody>
          <a:bodyPr/>
          <a:lstStyle>
            <a:lvl1pPr>
              <a:lnSpc>
                <a:spcPct val="100000"/>
              </a:lnSpc>
              <a:defRPr sz="3000">
                <a:latin typeface="+mj-lt"/>
              </a:defRPr>
            </a:lvl1pPr>
          </a:lstStyle>
          <a:p>
            <a:endParaRPr lang="en-GB" dirty="0"/>
          </a:p>
        </p:txBody>
      </p:sp>
      <p:sp>
        <p:nvSpPr>
          <p:cNvPr id="39" name="Date Placeholder 1">
            <a:extLst>
              <a:ext uri="{FF2B5EF4-FFF2-40B4-BE49-F238E27FC236}">
                <a16:creationId xmlns:a16="http://schemas.microsoft.com/office/drawing/2014/main" id="{83A663F9-A88F-4CA0-8D78-E3C009B1390B}"/>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40" name="Footer Placeholder 17">
            <a:extLst>
              <a:ext uri="{FF2B5EF4-FFF2-40B4-BE49-F238E27FC236}">
                <a16:creationId xmlns:a16="http://schemas.microsoft.com/office/drawing/2014/main" id="{E991BC56-2531-4FC6-83CF-04248BF0FF45}"/>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41" name="Slide Number Placeholder 16">
            <a:extLst>
              <a:ext uri="{FF2B5EF4-FFF2-40B4-BE49-F238E27FC236}">
                <a16:creationId xmlns:a16="http://schemas.microsoft.com/office/drawing/2014/main" id="{1667BC78-0543-458F-9D70-6DB535079D7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42" name="Text Placeholder 31">
            <a:extLst>
              <a:ext uri="{FF2B5EF4-FFF2-40B4-BE49-F238E27FC236}">
                <a16:creationId xmlns:a16="http://schemas.microsoft.com/office/drawing/2014/main" id="{9D708FFD-1E49-48FF-AC34-B9CBE6F391F9}"/>
              </a:ext>
            </a:extLst>
          </p:cNvPr>
          <p:cNvSpPr>
            <a:spLocks noGrp="1"/>
          </p:cNvSpPr>
          <p:nvPr>
            <p:ph type="body" sz="quarter" idx="27"/>
          </p:nvPr>
        </p:nvSpPr>
        <p:spPr>
          <a:xfrm>
            <a:off x="1333500" y="1619250"/>
            <a:ext cx="2381250" cy="1047750"/>
          </a:xfrm>
        </p:spPr>
        <p:txBody>
          <a:bodyPr anchor="ctr"/>
          <a:lstStyle>
            <a:lvl1pPr algn="r">
              <a:lnSpc>
                <a:spcPct val="118000"/>
              </a:lnSpc>
              <a:defRPr sz="1250" b="1">
                <a:solidFill>
                  <a:schemeClr val="tx1"/>
                </a:solidFill>
              </a:defRPr>
            </a:lvl1pPr>
            <a:lvl2pPr marL="0" indent="0" algn="r">
              <a:spcBef>
                <a:spcPts val="700"/>
              </a:spcBef>
              <a:buNone/>
              <a:defRPr sz="900"/>
            </a:lvl2pPr>
            <a:lvl3pPr marL="144000" indent="-126000" algn="r">
              <a:spcBef>
                <a:spcPts val="400"/>
              </a:spcBef>
              <a:defRPr sz="900"/>
            </a:lvl3pPr>
          </a:lstStyle>
          <a:p>
            <a:pPr lvl="0"/>
            <a:r>
              <a:rPr lang="en-US" dirty="0"/>
              <a:t>Click to edit Master text styles</a:t>
            </a:r>
          </a:p>
          <a:p>
            <a:pPr lvl="1"/>
            <a:r>
              <a:rPr lang="en-US" dirty="0"/>
              <a:t>Second level</a:t>
            </a:r>
          </a:p>
          <a:p>
            <a:pPr lvl="2"/>
            <a:r>
              <a:rPr lang="en-US" dirty="0"/>
              <a:t>Third level</a:t>
            </a:r>
          </a:p>
        </p:txBody>
      </p:sp>
      <p:sp>
        <p:nvSpPr>
          <p:cNvPr id="43" name="Text Placeholder 31">
            <a:extLst>
              <a:ext uri="{FF2B5EF4-FFF2-40B4-BE49-F238E27FC236}">
                <a16:creationId xmlns:a16="http://schemas.microsoft.com/office/drawing/2014/main" id="{E3954940-A4F0-4196-86EC-6C6729AF2C83}"/>
              </a:ext>
            </a:extLst>
          </p:cNvPr>
          <p:cNvSpPr>
            <a:spLocks noGrp="1"/>
          </p:cNvSpPr>
          <p:nvPr>
            <p:ph type="body" sz="quarter" idx="28"/>
          </p:nvPr>
        </p:nvSpPr>
        <p:spPr>
          <a:xfrm>
            <a:off x="952500" y="3143250"/>
            <a:ext cx="2381250" cy="1047750"/>
          </a:xfrm>
        </p:spPr>
        <p:txBody>
          <a:bodyPr anchor="ctr"/>
          <a:lstStyle>
            <a:lvl1pPr algn="r">
              <a:lnSpc>
                <a:spcPct val="118000"/>
              </a:lnSpc>
              <a:defRPr sz="1250" b="1">
                <a:solidFill>
                  <a:schemeClr val="accent2"/>
                </a:solidFill>
              </a:defRPr>
            </a:lvl1pPr>
            <a:lvl2pPr marL="0" indent="0" algn="r">
              <a:spcBef>
                <a:spcPts val="700"/>
              </a:spcBef>
              <a:buNone/>
              <a:defRPr sz="900"/>
            </a:lvl2pPr>
            <a:lvl3pPr marL="144000" indent="-126000" algn="r">
              <a:spcBef>
                <a:spcPts val="400"/>
              </a:spcBef>
              <a:defRPr sz="900"/>
            </a:lvl3pPr>
          </a:lstStyle>
          <a:p>
            <a:pPr lvl="0"/>
            <a:r>
              <a:rPr lang="en-US" dirty="0"/>
              <a:t>Click to edit Master text styles</a:t>
            </a:r>
          </a:p>
          <a:p>
            <a:pPr lvl="1"/>
            <a:r>
              <a:rPr lang="en-US" dirty="0"/>
              <a:t>Second level</a:t>
            </a:r>
          </a:p>
          <a:p>
            <a:pPr lvl="2"/>
            <a:r>
              <a:rPr lang="en-US" dirty="0"/>
              <a:t>Third level</a:t>
            </a:r>
          </a:p>
        </p:txBody>
      </p:sp>
      <p:sp>
        <p:nvSpPr>
          <p:cNvPr id="44" name="Text Placeholder 31">
            <a:extLst>
              <a:ext uri="{FF2B5EF4-FFF2-40B4-BE49-F238E27FC236}">
                <a16:creationId xmlns:a16="http://schemas.microsoft.com/office/drawing/2014/main" id="{B9EDBD41-AF41-44F8-8515-BE30A2361E33}"/>
              </a:ext>
            </a:extLst>
          </p:cNvPr>
          <p:cNvSpPr>
            <a:spLocks noGrp="1"/>
          </p:cNvSpPr>
          <p:nvPr>
            <p:ph type="body" sz="quarter" idx="29"/>
          </p:nvPr>
        </p:nvSpPr>
        <p:spPr>
          <a:xfrm>
            <a:off x="1333500" y="4667250"/>
            <a:ext cx="2381250" cy="1047750"/>
          </a:xfrm>
        </p:spPr>
        <p:txBody>
          <a:bodyPr anchor="ctr"/>
          <a:lstStyle>
            <a:lvl1pPr algn="r">
              <a:lnSpc>
                <a:spcPct val="118000"/>
              </a:lnSpc>
              <a:defRPr sz="1250" b="1">
                <a:solidFill>
                  <a:schemeClr val="accent3"/>
                </a:solidFill>
              </a:defRPr>
            </a:lvl1pPr>
            <a:lvl2pPr marL="0" indent="0" algn="r">
              <a:spcBef>
                <a:spcPts val="700"/>
              </a:spcBef>
              <a:buNone/>
              <a:defRPr sz="900"/>
            </a:lvl2pPr>
            <a:lvl3pPr marL="144000" indent="-126000" algn="r">
              <a:spcBef>
                <a:spcPts val="400"/>
              </a:spcBef>
              <a:defRPr sz="900"/>
            </a:lvl3pPr>
          </a:lstStyle>
          <a:p>
            <a:pPr lvl="0"/>
            <a:r>
              <a:rPr lang="en-US" dirty="0"/>
              <a:t>Click to edit Master text styles</a:t>
            </a:r>
          </a:p>
          <a:p>
            <a:pPr lvl="1"/>
            <a:r>
              <a:rPr lang="en-US" dirty="0"/>
              <a:t>Second level</a:t>
            </a:r>
          </a:p>
          <a:p>
            <a:pPr lvl="2"/>
            <a:r>
              <a:rPr lang="en-US" dirty="0"/>
              <a:t>Third level</a:t>
            </a:r>
          </a:p>
        </p:txBody>
      </p:sp>
      <p:sp>
        <p:nvSpPr>
          <p:cNvPr id="45" name="Text Placeholder 31">
            <a:extLst>
              <a:ext uri="{FF2B5EF4-FFF2-40B4-BE49-F238E27FC236}">
                <a16:creationId xmlns:a16="http://schemas.microsoft.com/office/drawing/2014/main" id="{183A436C-8750-45F2-A444-4463F9A038B0}"/>
              </a:ext>
            </a:extLst>
          </p:cNvPr>
          <p:cNvSpPr>
            <a:spLocks noGrp="1"/>
          </p:cNvSpPr>
          <p:nvPr>
            <p:ph type="body" sz="quarter" idx="30"/>
          </p:nvPr>
        </p:nvSpPr>
        <p:spPr>
          <a:xfrm>
            <a:off x="8477250" y="1619250"/>
            <a:ext cx="2381250" cy="1047750"/>
          </a:xfrm>
        </p:spPr>
        <p:txBody>
          <a:bodyPr anchor="ctr"/>
          <a:lstStyle>
            <a:lvl1pPr>
              <a:lnSpc>
                <a:spcPct val="118000"/>
              </a:lnSpc>
              <a:defRPr sz="1250" b="1">
                <a:solidFill>
                  <a:schemeClr val="bg1"/>
                </a:solidFill>
              </a:defRPr>
            </a:lvl1pPr>
            <a:lvl2pPr marL="0" indent="0">
              <a:spcBef>
                <a:spcPts val="700"/>
              </a:spcBef>
              <a:buNone/>
              <a:defRPr sz="900"/>
            </a:lvl2pPr>
            <a:lvl3pPr marL="144000" indent="-126000">
              <a:spcBef>
                <a:spcPts val="400"/>
              </a:spcBef>
              <a:defRPr sz="900"/>
            </a:lvl3pPr>
          </a:lstStyle>
          <a:p>
            <a:pPr lvl="0"/>
            <a:r>
              <a:rPr lang="en-US" dirty="0"/>
              <a:t>Click to edit Master text styles</a:t>
            </a:r>
          </a:p>
          <a:p>
            <a:pPr lvl="1"/>
            <a:r>
              <a:rPr lang="en-US" dirty="0"/>
              <a:t>Second level</a:t>
            </a:r>
          </a:p>
          <a:p>
            <a:pPr lvl="2"/>
            <a:r>
              <a:rPr lang="en-US" dirty="0"/>
              <a:t>Third level</a:t>
            </a:r>
          </a:p>
        </p:txBody>
      </p:sp>
      <p:sp>
        <p:nvSpPr>
          <p:cNvPr id="46" name="Text Placeholder 31">
            <a:extLst>
              <a:ext uri="{FF2B5EF4-FFF2-40B4-BE49-F238E27FC236}">
                <a16:creationId xmlns:a16="http://schemas.microsoft.com/office/drawing/2014/main" id="{98388CAF-3B61-4242-AD27-ED81F2901960}"/>
              </a:ext>
            </a:extLst>
          </p:cNvPr>
          <p:cNvSpPr>
            <a:spLocks noGrp="1"/>
          </p:cNvSpPr>
          <p:nvPr>
            <p:ph type="body" sz="quarter" idx="31"/>
          </p:nvPr>
        </p:nvSpPr>
        <p:spPr>
          <a:xfrm>
            <a:off x="8858250" y="3143250"/>
            <a:ext cx="2381250" cy="1047750"/>
          </a:xfrm>
        </p:spPr>
        <p:txBody>
          <a:bodyPr anchor="ctr"/>
          <a:lstStyle>
            <a:lvl1pPr>
              <a:lnSpc>
                <a:spcPct val="118000"/>
              </a:lnSpc>
              <a:defRPr sz="1250" b="1">
                <a:solidFill>
                  <a:schemeClr val="accent1"/>
                </a:solidFill>
              </a:defRPr>
            </a:lvl1pPr>
            <a:lvl2pPr marL="0" indent="0">
              <a:spcBef>
                <a:spcPts val="700"/>
              </a:spcBef>
              <a:buNone/>
              <a:defRPr sz="900"/>
            </a:lvl2pPr>
            <a:lvl3pPr marL="144000" indent="-126000">
              <a:spcBef>
                <a:spcPts val="400"/>
              </a:spcBef>
              <a:defRPr sz="900"/>
            </a:lvl3pPr>
          </a:lstStyle>
          <a:p>
            <a:pPr lvl="0"/>
            <a:r>
              <a:rPr lang="en-US" dirty="0"/>
              <a:t>Click to edit Master text styles</a:t>
            </a:r>
          </a:p>
          <a:p>
            <a:pPr lvl="1"/>
            <a:r>
              <a:rPr lang="en-US" dirty="0"/>
              <a:t>Second level</a:t>
            </a:r>
          </a:p>
          <a:p>
            <a:pPr lvl="2"/>
            <a:r>
              <a:rPr lang="en-US" dirty="0"/>
              <a:t>Third level</a:t>
            </a:r>
          </a:p>
        </p:txBody>
      </p:sp>
      <p:sp>
        <p:nvSpPr>
          <p:cNvPr id="47" name="Text Placeholder 31">
            <a:extLst>
              <a:ext uri="{FF2B5EF4-FFF2-40B4-BE49-F238E27FC236}">
                <a16:creationId xmlns:a16="http://schemas.microsoft.com/office/drawing/2014/main" id="{3110EAB6-21BC-4724-9DF9-8785A38F234D}"/>
              </a:ext>
            </a:extLst>
          </p:cNvPr>
          <p:cNvSpPr>
            <a:spLocks noGrp="1"/>
          </p:cNvSpPr>
          <p:nvPr>
            <p:ph type="body" sz="quarter" idx="32"/>
          </p:nvPr>
        </p:nvSpPr>
        <p:spPr>
          <a:xfrm>
            <a:off x="8477250" y="4667250"/>
            <a:ext cx="2381250" cy="1047750"/>
          </a:xfrm>
        </p:spPr>
        <p:txBody>
          <a:bodyPr anchor="ctr"/>
          <a:lstStyle>
            <a:lvl1pPr>
              <a:lnSpc>
                <a:spcPct val="118000"/>
              </a:lnSpc>
              <a:defRPr sz="1250" b="1">
                <a:solidFill>
                  <a:schemeClr val="accent4"/>
                </a:solidFill>
              </a:defRPr>
            </a:lvl1pPr>
            <a:lvl2pPr marL="0" indent="0">
              <a:spcBef>
                <a:spcPts val="700"/>
              </a:spcBef>
              <a:buNone/>
              <a:defRPr sz="900"/>
            </a:lvl2pPr>
            <a:lvl3pPr marL="144000" indent="-126000">
              <a:spcBef>
                <a:spcPts val="400"/>
              </a:spcBef>
              <a:defRPr sz="900"/>
            </a:lvl3pPr>
          </a:lstStyle>
          <a:p>
            <a:pPr lvl="0"/>
            <a:r>
              <a:rPr lang="en-US" dirty="0"/>
              <a:t>Click to edit Master text styles</a:t>
            </a:r>
          </a:p>
          <a:p>
            <a:pPr lvl="1"/>
            <a:r>
              <a:rPr lang="en-US" dirty="0"/>
              <a:t>Second level</a:t>
            </a:r>
          </a:p>
          <a:p>
            <a:pPr lvl="2"/>
            <a:r>
              <a:rPr lang="en-US" dirty="0"/>
              <a:t>Third level</a:t>
            </a:r>
          </a:p>
        </p:txBody>
      </p:sp>
      <p:sp>
        <p:nvSpPr>
          <p:cNvPr id="49" name="Text Placeholder 5">
            <a:extLst>
              <a:ext uri="{FF2B5EF4-FFF2-40B4-BE49-F238E27FC236}">
                <a16:creationId xmlns:a16="http://schemas.microsoft.com/office/drawing/2014/main" id="{3DBC4D17-E99D-418C-8787-0E9DC3CE1234}"/>
              </a:ext>
            </a:extLst>
          </p:cNvPr>
          <p:cNvSpPr>
            <a:spLocks noGrp="1"/>
          </p:cNvSpPr>
          <p:nvPr>
            <p:ph type="body" sz="quarter" idx="41" hasCustomPrompt="1"/>
          </p:nvPr>
        </p:nvSpPr>
        <p:spPr>
          <a:xfrm rot="1920000">
            <a:off x="4206875" y="1778041"/>
            <a:ext cx="3778250" cy="3779218"/>
          </a:xfrm>
        </p:spPr>
        <p:txBody>
          <a:bodyPr>
            <a:prstTxWarp prst="textArchUp">
              <a:avLst>
                <a:gd name="adj" fmla="val 14622703"/>
              </a:avLst>
            </a:prstTxWarp>
          </a:bodyPr>
          <a:lstStyle>
            <a:lvl1pPr algn="ctr">
              <a:lnSpc>
                <a:spcPct val="100000"/>
              </a:lnSpc>
              <a:spcBef>
                <a:spcPts val="0"/>
              </a:spcBef>
              <a:defRPr sz="800" b="1">
                <a:solidFill>
                  <a:schemeClr val="bg2"/>
                </a:solidFill>
              </a:defRPr>
            </a:lvl1pPr>
            <a:lvl2pPr marL="182563" indent="0">
              <a:buNone/>
              <a:defRPr/>
            </a:lvl2pPr>
          </a:lstStyle>
          <a:p>
            <a:pPr lvl="0"/>
            <a:r>
              <a:rPr lang="en-US" dirty="0"/>
              <a:t>Process 1 title goes here</a:t>
            </a:r>
          </a:p>
        </p:txBody>
      </p:sp>
      <p:sp>
        <p:nvSpPr>
          <p:cNvPr id="50" name="Text Placeholder 5">
            <a:extLst>
              <a:ext uri="{FF2B5EF4-FFF2-40B4-BE49-F238E27FC236}">
                <a16:creationId xmlns:a16="http://schemas.microsoft.com/office/drawing/2014/main" id="{71F30150-456E-497A-ADAF-3027A40BD041}"/>
              </a:ext>
            </a:extLst>
          </p:cNvPr>
          <p:cNvSpPr>
            <a:spLocks noGrp="1"/>
          </p:cNvSpPr>
          <p:nvPr>
            <p:ph type="body" sz="quarter" idx="42" hasCustomPrompt="1"/>
          </p:nvPr>
        </p:nvSpPr>
        <p:spPr>
          <a:xfrm rot="5520000">
            <a:off x="4206875" y="1777516"/>
            <a:ext cx="3778250" cy="3779218"/>
          </a:xfrm>
        </p:spPr>
        <p:txBody>
          <a:bodyPr>
            <a:prstTxWarp prst="textArchUp">
              <a:avLst>
                <a:gd name="adj" fmla="val 14622703"/>
              </a:avLst>
            </a:prstTxWarp>
          </a:bodyPr>
          <a:lstStyle>
            <a:lvl1pPr algn="ctr">
              <a:lnSpc>
                <a:spcPct val="100000"/>
              </a:lnSpc>
              <a:spcBef>
                <a:spcPts val="0"/>
              </a:spcBef>
              <a:defRPr sz="800" b="1">
                <a:solidFill>
                  <a:schemeClr val="bg2"/>
                </a:solidFill>
              </a:defRPr>
            </a:lvl1pPr>
            <a:lvl2pPr marL="182563" indent="0">
              <a:buNone/>
              <a:defRPr/>
            </a:lvl2pPr>
          </a:lstStyle>
          <a:p>
            <a:pPr lvl="0"/>
            <a:r>
              <a:rPr lang="en-US" dirty="0"/>
              <a:t>Process 2 title goes here</a:t>
            </a:r>
          </a:p>
        </p:txBody>
      </p:sp>
      <p:sp>
        <p:nvSpPr>
          <p:cNvPr id="51" name="Text Placeholder 5">
            <a:extLst>
              <a:ext uri="{FF2B5EF4-FFF2-40B4-BE49-F238E27FC236}">
                <a16:creationId xmlns:a16="http://schemas.microsoft.com/office/drawing/2014/main" id="{813A2ABF-1B58-427D-8069-0E13E4704FCB}"/>
              </a:ext>
            </a:extLst>
          </p:cNvPr>
          <p:cNvSpPr>
            <a:spLocks noGrp="1"/>
          </p:cNvSpPr>
          <p:nvPr>
            <p:ph type="body" sz="quarter" idx="43" hasCustomPrompt="1"/>
          </p:nvPr>
        </p:nvSpPr>
        <p:spPr>
          <a:xfrm rot="-1680000">
            <a:off x="4179586" y="1750219"/>
            <a:ext cx="3832828" cy="3833812"/>
          </a:xfrm>
        </p:spPr>
        <p:txBody>
          <a:bodyPr>
            <a:prstTxWarp prst="textArchDown">
              <a:avLst>
                <a:gd name="adj" fmla="val 3778383"/>
              </a:avLst>
            </a:prstTxWarp>
          </a:bodyPr>
          <a:lstStyle>
            <a:lvl1pPr algn="ctr">
              <a:lnSpc>
                <a:spcPct val="100000"/>
              </a:lnSpc>
              <a:spcBef>
                <a:spcPts val="0"/>
              </a:spcBef>
              <a:defRPr sz="800" b="1">
                <a:solidFill>
                  <a:schemeClr val="bg2"/>
                </a:solidFill>
              </a:defRPr>
            </a:lvl1pPr>
            <a:lvl2pPr marL="182563" indent="0">
              <a:buNone/>
              <a:defRPr/>
            </a:lvl2pPr>
          </a:lstStyle>
          <a:p>
            <a:pPr lvl="0"/>
            <a:r>
              <a:rPr lang="en-US" dirty="0"/>
              <a:t>Process 3 title goes here </a:t>
            </a:r>
          </a:p>
        </p:txBody>
      </p:sp>
      <p:sp>
        <p:nvSpPr>
          <p:cNvPr id="52" name="Text Placeholder 5">
            <a:extLst>
              <a:ext uri="{FF2B5EF4-FFF2-40B4-BE49-F238E27FC236}">
                <a16:creationId xmlns:a16="http://schemas.microsoft.com/office/drawing/2014/main" id="{1330D526-16FB-4DFF-B811-3920C6E7C287}"/>
              </a:ext>
            </a:extLst>
          </p:cNvPr>
          <p:cNvSpPr>
            <a:spLocks noGrp="1"/>
          </p:cNvSpPr>
          <p:nvPr>
            <p:ph type="body" sz="quarter" idx="44" hasCustomPrompt="1"/>
          </p:nvPr>
        </p:nvSpPr>
        <p:spPr>
          <a:xfrm rot="1920000">
            <a:off x="4179586" y="1750219"/>
            <a:ext cx="3832828" cy="3833812"/>
          </a:xfrm>
        </p:spPr>
        <p:txBody>
          <a:bodyPr>
            <a:prstTxWarp prst="textArchDown">
              <a:avLst>
                <a:gd name="adj" fmla="val 3761841"/>
              </a:avLst>
            </a:prstTxWarp>
          </a:bodyPr>
          <a:lstStyle>
            <a:lvl1pPr algn="ctr">
              <a:lnSpc>
                <a:spcPct val="100000"/>
              </a:lnSpc>
              <a:spcBef>
                <a:spcPts val="0"/>
              </a:spcBef>
              <a:defRPr sz="800" b="1">
                <a:solidFill>
                  <a:schemeClr val="bg2"/>
                </a:solidFill>
              </a:defRPr>
            </a:lvl1pPr>
            <a:lvl2pPr marL="182563" indent="0">
              <a:buNone/>
              <a:defRPr/>
            </a:lvl2pPr>
          </a:lstStyle>
          <a:p>
            <a:pPr lvl="0"/>
            <a:r>
              <a:rPr lang="en-US" dirty="0"/>
              <a:t>Process 4 title goes here </a:t>
            </a:r>
          </a:p>
        </p:txBody>
      </p:sp>
      <p:sp>
        <p:nvSpPr>
          <p:cNvPr id="53" name="Text Placeholder 5">
            <a:extLst>
              <a:ext uri="{FF2B5EF4-FFF2-40B4-BE49-F238E27FC236}">
                <a16:creationId xmlns:a16="http://schemas.microsoft.com/office/drawing/2014/main" id="{291FF3F8-ADBD-446C-BE32-C25F0CC17DD5}"/>
              </a:ext>
            </a:extLst>
          </p:cNvPr>
          <p:cNvSpPr>
            <a:spLocks noGrp="1"/>
          </p:cNvSpPr>
          <p:nvPr>
            <p:ph type="body" sz="quarter" idx="45" hasCustomPrompt="1"/>
          </p:nvPr>
        </p:nvSpPr>
        <p:spPr>
          <a:xfrm rot="-5280000">
            <a:off x="4206875" y="1777516"/>
            <a:ext cx="3778250" cy="3779218"/>
          </a:xfrm>
        </p:spPr>
        <p:txBody>
          <a:bodyPr>
            <a:prstTxWarp prst="textArchUp">
              <a:avLst>
                <a:gd name="adj" fmla="val 14622703"/>
              </a:avLst>
            </a:prstTxWarp>
          </a:bodyPr>
          <a:lstStyle>
            <a:lvl1pPr algn="ctr">
              <a:lnSpc>
                <a:spcPct val="100000"/>
              </a:lnSpc>
              <a:spcBef>
                <a:spcPts val="0"/>
              </a:spcBef>
              <a:defRPr sz="800" b="1">
                <a:solidFill>
                  <a:schemeClr val="bg2"/>
                </a:solidFill>
              </a:defRPr>
            </a:lvl1pPr>
            <a:lvl2pPr marL="182563" indent="0">
              <a:buNone/>
              <a:defRPr/>
            </a:lvl2pPr>
          </a:lstStyle>
          <a:p>
            <a:pPr lvl="0"/>
            <a:r>
              <a:rPr lang="en-US" dirty="0"/>
              <a:t>Process 5 title goes here</a:t>
            </a:r>
          </a:p>
        </p:txBody>
      </p:sp>
      <p:sp>
        <p:nvSpPr>
          <p:cNvPr id="54" name="Text Placeholder 5">
            <a:extLst>
              <a:ext uri="{FF2B5EF4-FFF2-40B4-BE49-F238E27FC236}">
                <a16:creationId xmlns:a16="http://schemas.microsoft.com/office/drawing/2014/main" id="{37F5C08E-74E8-4B87-BBD5-67EDA4D39DB6}"/>
              </a:ext>
            </a:extLst>
          </p:cNvPr>
          <p:cNvSpPr>
            <a:spLocks noGrp="1"/>
          </p:cNvSpPr>
          <p:nvPr>
            <p:ph type="body" sz="quarter" idx="46" hasCustomPrompt="1"/>
          </p:nvPr>
        </p:nvSpPr>
        <p:spPr>
          <a:xfrm rot="-1680000">
            <a:off x="4206875" y="1777516"/>
            <a:ext cx="3778250" cy="3779218"/>
          </a:xfrm>
        </p:spPr>
        <p:txBody>
          <a:bodyPr>
            <a:prstTxWarp prst="textArchUp">
              <a:avLst>
                <a:gd name="adj" fmla="val 14622703"/>
              </a:avLst>
            </a:prstTxWarp>
          </a:bodyPr>
          <a:lstStyle>
            <a:lvl1pPr algn="ctr">
              <a:lnSpc>
                <a:spcPct val="100000"/>
              </a:lnSpc>
              <a:spcBef>
                <a:spcPts val="0"/>
              </a:spcBef>
              <a:defRPr sz="800" b="1">
                <a:solidFill>
                  <a:schemeClr val="bg2"/>
                </a:solidFill>
              </a:defRPr>
            </a:lvl1pPr>
            <a:lvl2pPr marL="182563" indent="0">
              <a:buNone/>
              <a:defRPr/>
            </a:lvl2pPr>
          </a:lstStyle>
          <a:p>
            <a:pPr lvl="0"/>
            <a:r>
              <a:rPr lang="en-US" dirty="0"/>
              <a:t>Process 6 title goes here</a:t>
            </a:r>
          </a:p>
        </p:txBody>
      </p:sp>
      <p:sp>
        <p:nvSpPr>
          <p:cNvPr id="55" name="Picture Placeholder 110">
            <a:extLst>
              <a:ext uri="{FF2B5EF4-FFF2-40B4-BE49-F238E27FC236}">
                <a16:creationId xmlns:a16="http://schemas.microsoft.com/office/drawing/2014/main" id="{00E4F411-9335-46A8-87E3-4512B0AF6AFD}"/>
              </a:ext>
            </a:extLst>
          </p:cNvPr>
          <p:cNvSpPr>
            <a:spLocks noGrp="1"/>
          </p:cNvSpPr>
          <p:nvPr>
            <p:ph type="pic" sz="quarter" idx="48"/>
          </p:nvPr>
        </p:nvSpPr>
        <p:spPr>
          <a:xfrm>
            <a:off x="6096000" y="1905000"/>
            <a:ext cx="1524872" cy="1226954"/>
          </a:xfrm>
          <a:custGeom>
            <a:avLst/>
            <a:gdLst>
              <a:gd name="connsiteX0" fmla="*/ 0 w 1524872"/>
              <a:gd name="connsiteY0" fmla="*/ 0 h 1226954"/>
              <a:gd name="connsiteX1" fmla="*/ 1461182 w 1524872"/>
              <a:gd name="connsiteY1" fmla="*/ 776904 h 1226954"/>
              <a:gd name="connsiteX2" fmla="*/ 1524872 w 1524872"/>
              <a:gd name="connsiteY2" fmla="*/ 881740 h 1226954"/>
              <a:gd name="connsiteX3" fmla="*/ 926944 w 1524872"/>
              <a:gd name="connsiteY3" fmla="*/ 1226954 h 1226954"/>
              <a:gd name="connsiteX4" fmla="*/ 888229 w 1524872"/>
              <a:gd name="connsiteY4" fmla="*/ 1163226 h 1226954"/>
              <a:gd name="connsiteX5" fmla="*/ 0 w 1524872"/>
              <a:gd name="connsiteY5" fmla="*/ 690958 h 122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872" h="1226954">
                <a:moveTo>
                  <a:pt x="0" y="0"/>
                </a:moveTo>
                <a:cubicBezTo>
                  <a:pt x="608247" y="0"/>
                  <a:pt x="1144516" y="308176"/>
                  <a:pt x="1461182" y="776904"/>
                </a:cubicBezTo>
                <a:lnTo>
                  <a:pt x="1524872" y="881740"/>
                </a:lnTo>
                <a:lnTo>
                  <a:pt x="926944" y="1226954"/>
                </a:lnTo>
                <a:lnTo>
                  <a:pt x="888229" y="1163226"/>
                </a:lnTo>
                <a:cubicBezTo>
                  <a:pt x="695732" y="878293"/>
                  <a:pt x="369743" y="690958"/>
                  <a:pt x="0" y="690958"/>
                </a:cubicBezTo>
                <a:close/>
              </a:path>
            </a:pathLst>
          </a:custGeom>
          <a:noFill/>
        </p:spPr>
        <p:txBody>
          <a:bodyPr wrap="square" rIns="72000" bIns="108000" anchor="ctr">
            <a:noAutofit/>
          </a:bodyPr>
          <a:lstStyle>
            <a:lvl1pPr algn="ctr">
              <a:defRPr sz="1000"/>
            </a:lvl1pPr>
          </a:lstStyle>
          <a:p>
            <a:endParaRPr lang="en-GB" dirty="0"/>
          </a:p>
        </p:txBody>
      </p:sp>
      <p:sp>
        <p:nvSpPr>
          <p:cNvPr id="56" name="Picture Placeholder 111">
            <a:extLst>
              <a:ext uri="{FF2B5EF4-FFF2-40B4-BE49-F238E27FC236}">
                <a16:creationId xmlns:a16="http://schemas.microsoft.com/office/drawing/2014/main" id="{A4C1601F-03DF-4240-8330-72E6B7D2BBB5}"/>
              </a:ext>
            </a:extLst>
          </p:cNvPr>
          <p:cNvSpPr>
            <a:spLocks noGrp="1"/>
          </p:cNvSpPr>
          <p:nvPr>
            <p:ph type="pic" sz="quarter" idx="49"/>
          </p:nvPr>
        </p:nvSpPr>
        <p:spPr>
          <a:xfrm>
            <a:off x="7022945" y="2786740"/>
            <a:ext cx="835181" cy="1760770"/>
          </a:xfrm>
          <a:custGeom>
            <a:avLst/>
            <a:gdLst>
              <a:gd name="connsiteX0" fmla="*/ 597927 w 835181"/>
              <a:gd name="connsiteY0" fmla="*/ 0 h 1760770"/>
              <a:gd name="connsiteX1" fmla="*/ 622502 w 835181"/>
              <a:gd name="connsiteY1" fmla="*/ 40452 h 1760770"/>
              <a:gd name="connsiteX2" fmla="*/ 835181 w 835181"/>
              <a:gd name="connsiteY2" fmla="*/ 880385 h 1760770"/>
              <a:gd name="connsiteX3" fmla="*/ 622502 w 835181"/>
              <a:gd name="connsiteY3" fmla="*/ 1720319 h 1760770"/>
              <a:gd name="connsiteX4" fmla="*/ 597927 w 835181"/>
              <a:gd name="connsiteY4" fmla="*/ 1760770 h 1760770"/>
              <a:gd name="connsiteX5" fmla="*/ 0 w 835181"/>
              <a:gd name="connsiteY5" fmla="*/ 1415557 h 1760770"/>
              <a:gd name="connsiteX6" fmla="*/ 14939 w 835181"/>
              <a:gd name="connsiteY6" fmla="*/ 1390967 h 1760770"/>
              <a:gd name="connsiteX7" fmla="*/ 144223 w 835181"/>
              <a:gd name="connsiteY7" fmla="*/ 880385 h 1760770"/>
              <a:gd name="connsiteX8" fmla="*/ 14939 w 835181"/>
              <a:gd name="connsiteY8" fmla="*/ 369803 h 1760770"/>
              <a:gd name="connsiteX9" fmla="*/ 0 w 835181"/>
              <a:gd name="connsiteY9" fmla="*/ 345214 h 176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5181" h="1760770">
                <a:moveTo>
                  <a:pt x="597927" y="0"/>
                </a:moveTo>
                <a:lnTo>
                  <a:pt x="622502" y="40452"/>
                </a:lnTo>
                <a:cubicBezTo>
                  <a:pt x="758137" y="290133"/>
                  <a:pt x="835181" y="576262"/>
                  <a:pt x="835181" y="880385"/>
                </a:cubicBezTo>
                <a:cubicBezTo>
                  <a:pt x="835181" y="1184509"/>
                  <a:pt x="758137" y="1470638"/>
                  <a:pt x="622502" y="1720319"/>
                </a:cubicBezTo>
                <a:lnTo>
                  <a:pt x="597927" y="1760770"/>
                </a:lnTo>
                <a:lnTo>
                  <a:pt x="0" y="1415557"/>
                </a:lnTo>
                <a:lnTo>
                  <a:pt x="14939" y="1390967"/>
                </a:lnTo>
                <a:cubicBezTo>
                  <a:pt x="97389" y="1239190"/>
                  <a:pt x="144223" y="1065257"/>
                  <a:pt x="144223" y="880385"/>
                </a:cubicBezTo>
                <a:cubicBezTo>
                  <a:pt x="144223" y="695514"/>
                  <a:pt x="97389" y="521581"/>
                  <a:pt x="14939" y="369803"/>
                </a:cubicBezTo>
                <a:lnTo>
                  <a:pt x="0" y="345214"/>
                </a:lnTo>
                <a:close/>
              </a:path>
            </a:pathLst>
          </a:custGeom>
          <a:noFill/>
        </p:spPr>
        <p:txBody>
          <a:bodyPr wrap="square" lIns="108000" anchor="ctr">
            <a:noAutofit/>
          </a:bodyPr>
          <a:lstStyle>
            <a:lvl1pPr algn="ctr">
              <a:defRPr sz="1000"/>
            </a:lvl1pPr>
          </a:lstStyle>
          <a:p>
            <a:endParaRPr lang="en-GB" dirty="0"/>
          </a:p>
        </p:txBody>
      </p:sp>
      <p:sp>
        <p:nvSpPr>
          <p:cNvPr id="57" name="Picture Placeholder 112">
            <a:extLst>
              <a:ext uri="{FF2B5EF4-FFF2-40B4-BE49-F238E27FC236}">
                <a16:creationId xmlns:a16="http://schemas.microsoft.com/office/drawing/2014/main" id="{2B1525BC-E27A-431B-993D-91EAB3D563CB}"/>
              </a:ext>
            </a:extLst>
          </p:cNvPr>
          <p:cNvSpPr>
            <a:spLocks noGrp="1"/>
          </p:cNvSpPr>
          <p:nvPr>
            <p:ph type="pic" sz="quarter" idx="50"/>
          </p:nvPr>
        </p:nvSpPr>
        <p:spPr>
          <a:xfrm>
            <a:off x="6096000" y="4202299"/>
            <a:ext cx="1524872" cy="1226953"/>
          </a:xfrm>
          <a:custGeom>
            <a:avLst/>
            <a:gdLst>
              <a:gd name="connsiteX0" fmla="*/ 926944 w 1524872"/>
              <a:gd name="connsiteY0" fmla="*/ 0 h 1226953"/>
              <a:gd name="connsiteX1" fmla="*/ 1524872 w 1524872"/>
              <a:gd name="connsiteY1" fmla="*/ 345213 h 1226953"/>
              <a:gd name="connsiteX2" fmla="*/ 1461182 w 1524872"/>
              <a:gd name="connsiteY2" fmla="*/ 450049 h 1226953"/>
              <a:gd name="connsiteX3" fmla="*/ 0 w 1524872"/>
              <a:gd name="connsiteY3" fmla="*/ 1226953 h 1226953"/>
              <a:gd name="connsiteX4" fmla="*/ 0 w 1524872"/>
              <a:gd name="connsiteY4" fmla="*/ 535995 h 1226953"/>
              <a:gd name="connsiteX5" fmla="*/ 888229 w 1524872"/>
              <a:gd name="connsiteY5" fmla="*/ 63728 h 122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872" h="1226953">
                <a:moveTo>
                  <a:pt x="926944" y="0"/>
                </a:moveTo>
                <a:lnTo>
                  <a:pt x="1524872" y="345213"/>
                </a:lnTo>
                <a:lnTo>
                  <a:pt x="1461182" y="450049"/>
                </a:lnTo>
                <a:cubicBezTo>
                  <a:pt x="1144516" y="918777"/>
                  <a:pt x="608247" y="1226953"/>
                  <a:pt x="0" y="1226953"/>
                </a:cubicBezTo>
                <a:lnTo>
                  <a:pt x="0" y="535995"/>
                </a:lnTo>
                <a:cubicBezTo>
                  <a:pt x="369743" y="535995"/>
                  <a:pt x="695732" y="348660"/>
                  <a:pt x="888229" y="63728"/>
                </a:cubicBezTo>
                <a:close/>
              </a:path>
            </a:pathLst>
          </a:custGeom>
          <a:noFill/>
        </p:spPr>
        <p:txBody>
          <a:bodyPr wrap="square" tIns="108000" rIns="72000" anchor="ctr">
            <a:noAutofit/>
          </a:bodyPr>
          <a:lstStyle>
            <a:lvl1pPr algn="ctr">
              <a:defRPr sz="1000"/>
            </a:lvl1pPr>
          </a:lstStyle>
          <a:p>
            <a:endParaRPr lang="en-GB" dirty="0"/>
          </a:p>
        </p:txBody>
      </p:sp>
      <p:sp>
        <p:nvSpPr>
          <p:cNvPr id="58" name="Picture Placeholder 113">
            <a:extLst>
              <a:ext uri="{FF2B5EF4-FFF2-40B4-BE49-F238E27FC236}">
                <a16:creationId xmlns:a16="http://schemas.microsoft.com/office/drawing/2014/main" id="{FB467B69-1CB9-4736-8AE8-C109F5302589}"/>
              </a:ext>
            </a:extLst>
          </p:cNvPr>
          <p:cNvSpPr>
            <a:spLocks noGrp="1"/>
          </p:cNvSpPr>
          <p:nvPr>
            <p:ph type="pic" sz="quarter" idx="51"/>
          </p:nvPr>
        </p:nvSpPr>
        <p:spPr>
          <a:xfrm>
            <a:off x="4571131" y="4202299"/>
            <a:ext cx="1524871" cy="1226953"/>
          </a:xfrm>
          <a:custGeom>
            <a:avLst/>
            <a:gdLst>
              <a:gd name="connsiteX0" fmla="*/ 597927 w 1524871"/>
              <a:gd name="connsiteY0" fmla="*/ 0 h 1226953"/>
              <a:gd name="connsiteX1" fmla="*/ 636643 w 1524871"/>
              <a:gd name="connsiteY1" fmla="*/ 63728 h 1226953"/>
              <a:gd name="connsiteX2" fmla="*/ 1524871 w 1524871"/>
              <a:gd name="connsiteY2" fmla="*/ 535995 h 1226953"/>
              <a:gd name="connsiteX3" fmla="*/ 1524871 w 1524871"/>
              <a:gd name="connsiteY3" fmla="*/ 1226953 h 1226953"/>
              <a:gd name="connsiteX4" fmla="*/ 63690 w 1524871"/>
              <a:gd name="connsiteY4" fmla="*/ 450049 h 1226953"/>
              <a:gd name="connsiteX5" fmla="*/ 0 w 1524871"/>
              <a:gd name="connsiteY5" fmla="*/ 345213 h 122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871" h="1226953">
                <a:moveTo>
                  <a:pt x="597927" y="0"/>
                </a:moveTo>
                <a:lnTo>
                  <a:pt x="636643" y="63728"/>
                </a:lnTo>
                <a:cubicBezTo>
                  <a:pt x="829139" y="348660"/>
                  <a:pt x="1155128" y="535995"/>
                  <a:pt x="1524871" y="535995"/>
                </a:cubicBezTo>
                <a:lnTo>
                  <a:pt x="1524871" y="1226953"/>
                </a:lnTo>
                <a:cubicBezTo>
                  <a:pt x="916624" y="1226953"/>
                  <a:pt x="380356" y="918777"/>
                  <a:pt x="63690" y="450049"/>
                </a:cubicBezTo>
                <a:lnTo>
                  <a:pt x="0" y="345213"/>
                </a:lnTo>
                <a:close/>
              </a:path>
            </a:pathLst>
          </a:custGeom>
          <a:noFill/>
        </p:spPr>
        <p:txBody>
          <a:bodyPr wrap="square" lIns="72000" tIns="108000" bIns="0" anchor="ctr">
            <a:noAutofit/>
          </a:bodyPr>
          <a:lstStyle>
            <a:lvl1pPr algn="ctr">
              <a:defRPr sz="1000"/>
            </a:lvl1pPr>
          </a:lstStyle>
          <a:p>
            <a:endParaRPr lang="en-GB" dirty="0"/>
          </a:p>
        </p:txBody>
      </p:sp>
      <p:sp>
        <p:nvSpPr>
          <p:cNvPr id="59" name="Picture Placeholder 114">
            <a:extLst>
              <a:ext uri="{FF2B5EF4-FFF2-40B4-BE49-F238E27FC236}">
                <a16:creationId xmlns:a16="http://schemas.microsoft.com/office/drawing/2014/main" id="{D53B36EB-0051-4759-A808-16882A1230D1}"/>
              </a:ext>
            </a:extLst>
          </p:cNvPr>
          <p:cNvSpPr>
            <a:spLocks noGrp="1"/>
          </p:cNvSpPr>
          <p:nvPr>
            <p:ph type="pic" sz="quarter" idx="52"/>
          </p:nvPr>
        </p:nvSpPr>
        <p:spPr>
          <a:xfrm>
            <a:off x="4333876" y="2786740"/>
            <a:ext cx="835181" cy="1760770"/>
          </a:xfrm>
          <a:custGeom>
            <a:avLst/>
            <a:gdLst>
              <a:gd name="connsiteX0" fmla="*/ 237254 w 835181"/>
              <a:gd name="connsiteY0" fmla="*/ 0 h 1760770"/>
              <a:gd name="connsiteX1" fmla="*/ 835181 w 835181"/>
              <a:gd name="connsiteY1" fmla="*/ 345214 h 1760770"/>
              <a:gd name="connsiteX2" fmla="*/ 820242 w 835181"/>
              <a:gd name="connsiteY2" fmla="*/ 369803 h 1760770"/>
              <a:gd name="connsiteX3" fmla="*/ 690958 w 835181"/>
              <a:gd name="connsiteY3" fmla="*/ 880385 h 1760770"/>
              <a:gd name="connsiteX4" fmla="*/ 820242 w 835181"/>
              <a:gd name="connsiteY4" fmla="*/ 1390967 h 1760770"/>
              <a:gd name="connsiteX5" fmla="*/ 835181 w 835181"/>
              <a:gd name="connsiteY5" fmla="*/ 1415557 h 1760770"/>
              <a:gd name="connsiteX6" fmla="*/ 237254 w 835181"/>
              <a:gd name="connsiteY6" fmla="*/ 1760770 h 1760770"/>
              <a:gd name="connsiteX7" fmla="*/ 212679 w 835181"/>
              <a:gd name="connsiteY7" fmla="*/ 1720319 h 1760770"/>
              <a:gd name="connsiteX8" fmla="*/ 0 w 835181"/>
              <a:gd name="connsiteY8" fmla="*/ 880385 h 1760770"/>
              <a:gd name="connsiteX9" fmla="*/ 212679 w 835181"/>
              <a:gd name="connsiteY9" fmla="*/ 40452 h 176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5181" h="1760770">
                <a:moveTo>
                  <a:pt x="237254" y="0"/>
                </a:moveTo>
                <a:lnTo>
                  <a:pt x="835181" y="345214"/>
                </a:lnTo>
                <a:lnTo>
                  <a:pt x="820242" y="369803"/>
                </a:lnTo>
                <a:cubicBezTo>
                  <a:pt x="737792" y="521581"/>
                  <a:pt x="690958" y="695514"/>
                  <a:pt x="690958" y="880385"/>
                </a:cubicBezTo>
                <a:cubicBezTo>
                  <a:pt x="690958" y="1065257"/>
                  <a:pt x="737792" y="1239190"/>
                  <a:pt x="820242" y="1390967"/>
                </a:cubicBezTo>
                <a:lnTo>
                  <a:pt x="835181" y="1415557"/>
                </a:lnTo>
                <a:lnTo>
                  <a:pt x="237254" y="1760770"/>
                </a:lnTo>
                <a:lnTo>
                  <a:pt x="212679" y="1720319"/>
                </a:lnTo>
                <a:cubicBezTo>
                  <a:pt x="77044" y="1470638"/>
                  <a:pt x="0" y="1184509"/>
                  <a:pt x="0" y="880385"/>
                </a:cubicBezTo>
                <a:cubicBezTo>
                  <a:pt x="0" y="576262"/>
                  <a:pt x="77044" y="290133"/>
                  <a:pt x="212679" y="40452"/>
                </a:cubicBezTo>
                <a:close/>
              </a:path>
            </a:pathLst>
          </a:custGeom>
          <a:noFill/>
        </p:spPr>
        <p:txBody>
          <a:bodyPr wrap="square" rIns="108000" anchor="ctr">
            <a:noAutofit/>
          </a:bodyPr>
          <a:lstStyle>
            <a:lvl1pPr algn="ctr">
              <a:defRPr sz="1000"/>
            </a:lvl1pPr>
          </a:lstStyle>
          <a:p>
            <a:endParaRPr lang="en-GB" dirty="0"/>
          </a:p>
        </p:txBody>
      </p:sp>
      <p:sp>
        <p:nvSpPr>
          <p:cNvPr id="60" name="Picture Placeholder 115">
            <a:extLst>
              <a:ext uri="{FF2B5EF4-FFF2-40B4-BE49-F238E27FC236}">
                <a16:creationId xmlns:a16="http://schemas.microsoft.com/office/drawing/2014/main" id="{EF17E564-3EF5-4702-87AA-498329A72AF3}"/>
              </a:ext>
            </a:extLst>
          </p:cNvPr>
          <p:cNvSpPr>
            <a:spLocks noGrp="1"/>
          </p:cNvSpPr>
          <p:nvPr>
            <p:ph type="pic" sz="quarter" idx="53"/>
          </p:nvPr>
        </p:nvSpPr>
        <p:spPr>
          <a:xfrm>
            <a:off x="4571131" y="1905000"/>
            <a:ext cx="1524871" cy="1226954"/>
          </a:xfrm>
          <a:custGeom>
            <a:avLst/>
            <a:gdLst>
              <a:gd name="connsiteX0" fmla="*/ 1524871 w 1524871"/>
              <a:gd name="connsiteY0" fmla="*/ 0 h 1226954"/>
              <a:gd name="connsiteX1" fmla="*/ 1524871 w 1524871"/>
              <a:gd name="connsiteY1" fmla="*/ 690958 h 1226954"/>
              <a:gd name="connsiteX2" fmla="*/ 636643 w 1524871"/>
              <a:gd name="connsiteY2" fmla="*/ 1163226 h 1226954"/>
              <a:gd name="connsiteX3" fmla="*/ 597927 w 1524871"/>
              <a:gd name="connsiteY3" fmla="*/ 1226954 h 1226954"/>
              <a:gd name="connsiteX4" fmla="*/ 0 w 1524871"/>
              <a:gd name="connsiteY4" fmla="*/ 881740 h 1226954"/>
              <a:gd name="connsiteX5" fmla="*/ 63690 w 1524871"/>
              <a:gd name="connsiteY5" fmla="*/ 776904 h 1226954"/>
              <a:gd name="connsiteX6" fmla="*/ 1524871 w 1524871"/>
              <a:gd name="connsiteY6" fmla="*/ 0 h 122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871" h="1226954">
                <a:moveTo>
                  <a:pt x="1524871" y="0"/>
                </a:moveTo>
                <a:lnTo>
                  <a:pt x="1524871" y="690958"/>
                </a:lnTo>
                <a:cubicBezTo>
                  <a:pt x="1155128" y="690958"/>
                  <a:pt x="829139" y="878293"/>
                  <a:pt x="636643" y="1163226"/>
                </a:cubicBezTo>
                <a:lnTo>
                  <a:pt x="597927" y="1226954"/>
                </a:lnTo>
                <a:lnTo>
                  <a:pt x="0" y="881740"/>
                </a:lnTo>
                <a:lnTo>
                  <a:pt x="63690" y="776904"/>
                </a:lnTo>
                <a:cubicBezTo>
                  <a:pt x="380356" y="308176"/>
                  <a:pt x="916624" y="0"/>
                  <a:pt x="1524871" y="0"/>
                </a:cubicBezTo>
                <a:close/>
              </a:path>
            </a:pathLst>
          </a:custGeom>
          <a:noFill/>
        </p:spPr>
        <p:txBody>
          <a:bodyPr wrap="square" lIns="72000" bIns="108000" anchor="ctr">
            <a:noAutofit/>
          </a:bodyPr>
          <a:lstStyle>
            <a:lvl1pPr algn="ctr">
              <a:defRPr sz="1000"/>
            </a:lvl1pPr>
          </a:lstStyle>
          <a:p>
            <a:endParaRPr lang="en-GB" dirty="0"/>
          </a:p>
        </p:txBody>
      </p:sp>
      <p:sp>
        <p:nvSpPr>
          <p:cNvPr id="48" name="Text Placeholder 100">
            <a:extLst>
              <a:ext uri="{FF2B5EF4-FFF2-40B4-BE49-F238E27FC236}">
                <a16:creationId xmlns:a16="http://schemas.microsoft.com/office/drawing/2014/main" id="{3C340C02-299E-4503-9D0F-28894FD18AE2}"/>
              </a:ext>
            </a:extLst>
          </p:cNvPr>
          <p:cNvSpPr>
            <a:spLocks noGrp="1"/>
          </p:cNvSpPr>
          <p:nvPr>
            <p:ph type="body" sz="quarter" idx="33"/>
          </p:nvPr>
        </p:nvSpPr>
        <p:spPr>
          <a:xfrm>
            <a:off x="5184646" y="2755770"/>
            <a:ext cx="1822710" cy="1822710"/>
          </a:xfrm>
          <a:custGeom>
            <a:avLst/>
            <a:gdLst>
              <a:gd name="connsiteX0" fmla="*/ 1071167 w 2142334"/>
              <a:gd name="connsiteY0" fmla="*/ 0 h 2142334"/>
              <a:gd name="connsiteX1" fmla="*/ 2142334 w 2142334"/>
              <a:gd name="connsiteY1" fmla="*/ 1071167 h 2142334"/>
              <a:gd name="connsiteX2" fmla="*/ 1071167 w 2142334"/>
              <a:gd name="connsiteY2" fmla="*/ 2142334 h 2142334"/>
              <a:gd name="connsiteX3" fmla="*/ 0 w 2142334"/>
              <a:gd name="connsiteY3" fmla="*/ 1071167 h 2142334"/>
              <a:gd name="connsiteX4" fmla="*/ 1071167 w 2142334"/>
              <a:gd name="connsiteY4" fmla="*/ 0 h 2142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334" h="2142334">
                <a:moveTo>
                  <a:pt x="1071167" y="0"/>
                </a:moveTo>
                <a:cubicBezTo>
                  <a:pt x="1662756" y="0"/>
                  <a:pt x="2142334" y="479578"/>
                  <a:pt x="2142334" y="1071167"/>
                </a:cubicBezTo>
                <a:cubicBezTo>
                  <a:pt x="2142334" y="1662756"/>
                  <a:pt x="1662756" y="2142334"/>
                  <a:pt x="1071167" y="2142334"/>
                </a:cubicBezTo>
                <a:cubicBezTo>
                  <a:pt x="479578" y="2142334"/>
                  <a:pt x="0" y="1662756"/>
                  <a:pt x="0" y="1071167"/>
                </a:cubicBezTo>
                <a:cubicBezTo>
                  <a:pt x="0" y="479578"/>
                  <a:pt x="479578" y="0"/>
                  <a:pt x="1071167" y="0"/>
                </a:cubicBezTo>
                <a:close/>
              </a:path>
            </a:pathLst>
          </a:custGeom>
        </p:spPr>
        <p:txBody>
          <a:bodyPr wrap="square" lIns="180000" tIns="180000" rIns="180000" bIns="180000" anchor="ctr">
            <a:noAutofit/>
          </a:bodyPr>
          <a:lstStyle>
            <a:lvl1pPr algn="ctr">
              <a:lnSpc>
                <a:spcPct val="118000"/>
              </a:lnSpc>
              <a:defRPr sz="1600" b="1">
                <a:solidFill>
                  <a:schemeClr val="bg1"/>
                </a:solidFill>
              </a:defRPr>
            </a:lvl1pPr>
            <a:lvl2pPr marL="0" indent="0" algn="ctr">
              <a:spcBef>
                <a:spcPts val="700"/>
              </a:spcBef>
              <a:buNone/>
              <a:defRPr sz="900"/>
            </a:lvl2pPr>
            <a:lvl3pPr marL="144000" indent="-126000" algn="ctr">
              <a:spcBef>
                <a:spcPts val="400"/>
              </a:spcBef>
              <a:defRPr sz="900"/>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196605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rcular Process (x5)">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88CA80A-1689-4C13-BF19-936AEDE7234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userDrawn="1">
            <p:ph type="title"/>
          </p:nvPr>
        </p:nvSpPr>
        <p:spPr>
          <a:xfrm>
            <a:off x="666750" y="571500"/>
            <a:ext cx="10858500" cy="476250"/>
          </a:xfrm>
        </p:spPr>
        <p:txBody>
          <a:bodyPr/>
          <a:lstStyle>
            <a:lvl1pPr>
              <a:lnSpc>
                <a:spcPct val="100000"/>
              </a:lnSpc>
              <a:defRPr sz="3000">
                <a:latin typeface="+mj-lt"/>
              </a:defRPr>
            </a:lvl1pPr>
          </a:lstStyle>
          <a:p>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userDrawn="1">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userDrawn="1">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userDrawn="1">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32" name="Text Placeholder 31">
            <a:extLst>
              <a:ext uri="{FF2B5EF4-FFF2-40B4-BE49-F238E27FC236}">
                <a16:creationId xmlns:a16="http://schemas.microsoft.com/office/drawing/2014/main" id="{CF4284FB-3AB4-4714-BD6D-3C9B9384B7BC}"/>
              </a:ext>
            </a:extLst>
          </p:cNvPr>
          <p:cNvSpPr>
            <a:spLocks noGrp="1"/>
          </p:cNvSpPr>
          <p:nvPr userDrawn="1">
            <p:ph type="body" sz="quarter" idx="27"/>
          </p:nvPr>
        </p:nvSpPr>
        <p:spPr>
          <a:xfrm>
            <a:off x="1333500" y="1619250"/>
            <a:ext cx="2381250" cy="1047750"/>
          </a:xfrm>
        </p:spPr>
        <p:txBody>
          <a:bodyPr anchor="ctr"/>
          <a:lstStyle>
            <a:lvl1pPr algn="r">
              <a:lnSpc>
                <a:spcPct val="118000"/>
              </a:lnSpc>
              <a:defRPr sz="1250" b="1">
                <a:solidFill>
                  <a:schemeClr val="accent2"/>
                </a:solidFill>
              </a:defRPr>
            </a:lvl1pPr>
            <a:lvl2pPr marL="0" indent="0" algn="r">
              <a:spcBef>
                <a:spcPts val="700"/>
              </a:spcBef>
              <a:buNone/>
              <a:defRPr sz="900"/>
            </a:lvl2pPr>
            <a:lvl3pPr marL="144000" indent="-126000" algn="r">
              <a:spcBef>
                <a:spcPts val="400"/>
              </a:spcBef>
              <a:defRPr sz="900"/>
            </a:lvl3pPr>
          </a:lstStyle>
          <a:p>
            <a:pPr lvl="0"/>
            <a:r>
              <a:rPr lang="en-US" dirty="0"/>
              <a:t>Click to edit Master text styles</a:t>
            </a:r>
          </a:p>
          <a:p>
            <a:pPr lvl="1"/>
            <a:r>
              <a:rPr lang="en-US" dirty="0"/>
              <a:t>Second level</a:t>
            </a:r>
          </a:p>
          <a:p>
            <a:pPr lvl="2"/>
            <a:r>
              <a:rPr lang="en-US" dirty="0"/>
              <a:t>Third level</a:t>
            </a:r>
          </a:p>
        </p:txBody>
      </p:sp>
      <p:sp>
        <p:nvSpPr>
          <p:cNvPr id="23" name="Text Placeholder 31">
            <a:extLst>
              <a:ext uri="{FF2B5EF4-FFF2-40B4-BE49-F238E27FC236}">
                <a16:creationId xmlns:a16="http://schemas.microsoft.com/office/drawing/2014/main" id="{4D4B0C8A-3566-42BA-B777-F2A2170AD350}"/>
              </a:ext>
            </a:extLst>
          </p:cNvPr>
          <p:cNvSpPr>
            <a:spLocks noGrp="1"/>
          </p:cNvSpPr>
          <p:nvPr userDrawn="1">
            <p:ph type="body" sz="quarter" idx="28"/>
          </p:nvPr>
        </p:nvSpPr>
        <p:spPr>
          <a:xfrm>
            <a:off x="952500" y="3143250"/>
            <a:ext cx="2381250" cy="1047750"/>
          </a:xfrm>
        </p:spPr>
        <p:txBody>
          <a:bodyPr anchor="ctr"/>
          <a:lstStyle>
            <a:lvl1pPr algn="r">
              <a:lnSpc>
                <a:spcPct val="118000"/>
              </a:lnSpc>
              <a:defRPr sz="1250" b="1">
                <a:solidFill>
                  <a:schemeClr val="accent3"/>
                </a:solidFill>
              </a:defRPr>
            </a:lvl1pPr>
            <a:lvl2pPr marL="0" indent="0" algn="r">
              <a:spcBef>
                <a:spcPts val="700"/>
              </a:spcBef>
              <a:buNone/>
              <a:defRPr sz="900"/>
            </a:lvl2pPr>
            <a:lvl3pPr marL="144000" indent="-126000" algn="r">
              <a:spcBef>
                <a:spcPts val="400"/>
              </a:spcBef>
              <a:defRPr sz="900"/>
            </a:lvl3pPr>
          </a:lstStyle>
          <a:p>
            <a:pPr lvl="0"/>
            <a:r>
              <a:rPr lang="en-US" dirty="0"/>
              <a:t>Click to edit Master text styles</a:t>
            </a:r>
          </a:p>
          <a:p>
            <a:pPr lvl="1"/>
            <a:r>
              <a:rPr lang="en-US" dirty="0"/>
              <a:t>Second level</a:t>
            </a:r>
          </a:p>
          <a:p>
            <a:pPr lvl="2"/>
            <a:r>
              <a:rPr lang="en-US" dirty="0"/>
              <a:t>Third level</a:t>
            </a:r>
          </a:p>
        </p:txBody>
      </p:sp>
      <p:sp>
        <p:nvSpPr>
          <p:cNvPr id="24" name="Text Placeholder 31">
            <a:extLst>
              <a:ext uri="{FF2B5EF4-FFF2-40B4-BE49-F238E27FC236}">
                <a16:creationId xmlns:a16="http://schemas.microsoft.com/office/drawing/2014/main" id="{60E62953-A848-409B-B5A7-C6D4AE75F82D}"/>
              </a:ext>
            </a:extLst>
          </p:cNvPr>
          <p:cNvSpPr>
            <a:spLocks noGrp="1"/>
          </p:cNvSpPr>
          <p:nvPr userDrawn="1">
            <p:ph type="body" sz="quarter" idx="29"/>
          </p:nvPr>
        </p:nvSpPr>
        <p:spPr>
          <a:xfrm>
            <a:off x="1333500" y="4667250"/>
            <a:ext cx="2381250" cy="1047750"/>
          </a:xfrm>
        </p:spPr>
        <p:txBody>
          <a:bodyPr anchor="ctr"/>
          <a:lstStyle>
            <a:lvl1pPr algn="r">
              <a:lnSpc>
                <a:spcPct val="118000"/>
              </a:lnSpc>
              <a:defRPr sz="1250" b="1">
                <a:solidFill>
                  <a:schemeClr val="accent4"/>
                </a:solidFill>
              </a:defRPr>
            </a:lvl1pPr>
            <a:lvl2pPr marL="0" indent="0" algn="r">
              <a:spcBef>
                <a:spcPts val="700"/>
              </a:spcBef>
              <a:buNone/>
              <a:defRPr sz="900"/>
            </a:lvl2pPr>
            <a:lvl3pPr marL="144000" indent="-126000" algn="r">
              <a:spcBef>
                <a:spcPts val="400"/>
              </a:spcBef>
              <a:defRPr sz="900"/>
            </a:lvl3pPr>
          </a:lstStyle>
          <a:p>
            <a:pPr lvl="0"/>
            <a:r>
              <a:rPr lang="en-US" dirty="0"/>
              <a:t>Click to edit Master text styles</a:t>
            </a:r>
          </a:p>
          <a:p>
            <a:pPr lvl="1"/>
            <a:r>
              <a:rPr lang="en-US" dirty="0"/>
              <a:t>Second level</a:t>
            </a:r>
          </a:p>
          <a:p>
            <a:pPr lvl="2"/>
            <a:r>
              <a:rPr lang="en-US" dirty="0"/>
              <a:t>Third level</a:t>
            </a:r>
          </a:p>
        </p:txBody>
      </p:sp>
      <p:sp>
        <p:nvSpPr>
          <p:cNvPr id="27" name="Text Placeholder 31">
            <a:extLst>
              <a:ext uri="{FF2B5EF4-FFF2-40B4-BE49-F238E27FC236}">
                <a16:creationId xmlns:a16="http://schemas.microsoft.com/office/drawing/2014/main" id="{0136FC9C-1793-416C-8FAC-15E71A9B7EAD}"/>
              </a:ext>
            </a:extLst>
          </p:cNvPr>
          <p:cNvSpPr>
            <a:spLocks noGrp="1"/>
          </p:cNvSpPr>
          <p:nvPr userDrawn="1">
            <p:ph type="body" sz="quarter" idx="30"/>
          </p:nvPr>
        </p:nvSpPr>
        <p:spPr>
          <a:xfrm>
            <a:off x="8667750" y="2097151"/>
            <a:ext cx="2381250" cy="1046099"/>
          </a:xfrm>
        </p:spPr>
        <p:txBody>
          <a:bodyPr anchor="ctr"/>
          <a:lstStyle>
            <a:lvl1pPr>
              <a:lnSpc>
                <a:spcPct val="118000"/>
              </a:lnSpc>
              <a:defRPr sz="1250" b="1">
                <a:solidFill>
                  <a:schemeClr val="bg1"/>
                </a:solidFill>
              </a:defRPr>
            </a:lvl1pPr>
            <a:lvl2pPr marL="0" indent="0">
              <a:spcBef>
                <a:spcPts val="700"/>
              </a:spcBef>
              <a:buNone/>
              <a:defRPr sz="900"/>
            </a:lvl2pPr>
            <a:lvl3pPr marL="144000" indent="-126000">
              <a:spcBef>
                <a:spcPts val="400"/>
              </a:spcBef>
              <a:defRPr sz="900"/>
            </a:lvl3pPr>
          </a:lstStyle>
          <a:p>
            <a:pPr lvl="0"/>
            <a:r>
              <a:rPr lang="en-US" dirty="0"/>
              <a:t>Click to edit Master text styles</a:t>
            </a:r>
          </a:p>
          <a:p>
            <a:pPr lvl="1"/>
            <a:r>
              <a:rPr lang="en-US" dirty="0"/>
              <a:t>Second level</a:t>
            </a:r>
          </a:p>
          <a:p>
            <a:pPr lvl="2"/>
            <a:r>
              <a:rPr lang="en-US" dirty="0"/>
              <a:t>Third level</a:t>
            </a:r>
          </a:p>
        </p:txBody>
      </p:sp>
      <p:sp>
        <p:nvSpPr>
          <p:cNvPr id="31" name="Text Placeholder 31">
            <a:extLst>
              <a:ext uri="{FF2B5EF4-FFF2-40B4-BE49-F238E27FC236}">
                <a16:creationId xmlns:a16="http://schemas.microsoft.com/office/drawing/2014/main" id="{58D9B3DB-97EF-49E2-BD04-B96E554616F3}"/>
              </a:ext>
            </a:extLst>
          </p:cNvPr>
          <p:cNvSpPr>
            <a:spLocks noGrp="1"/>
          </p:cNvSpPr>
          <p:nvPr userDrawn="1">
            <p:ph type="body" sz="quarter" idx="32"/>
          </p:nvPr>
        </p:nvSpPr>
        <p:spPr>
          <a:xfrm>
            <a:off x="8667750" y="4191000"/>
            <a:ext cx="2381250" cy="1046099"/>
          </a:xfrm>
        </p:spPr>
        <p:txBody>
          <a:bodyPr anchor="ctr"/>
          <a:lstStyle>
            <a:lvl1pPr>
              <a:lnSpc>
                <a:spcPct val="118000"/>
              </a:lnSpc>
              <a:defRPr sz="1250" b="1">
                <a:solidFill>
                  <a:schemeClr val="accent1"/>
                </a:solidFill>
              </a:defRPr>
            </a:lvl1pPr>
            <a:lvl2pPr marL="0" indent="0">
              <a:spcBef>
                <a:spcPts val="700"/>
              </a:spcBef>
              <a:buNone/>
              <a:defRPr sz="900"/>
            </a:lvl2pPr>
            <a:lvl3pPr marL="144000" indent="-126000">
              <a:spcBef>
                <a:spcPts val="400"/>
              </a:spcBef>
              <a:defRPr sz="900"/>
            </a:lvl3pPr>
          </a:lstStyle>
          <a:p>
            <a:pPr lvl="0"/>
            <a:r>
              <a:rPr lang="en-US" dirty="0"/>
              <a:t>Click to edit Master text styles</a:t>
            </a:r>
          </a:p>
          <a:p>
            <a:pPr lvl="1"/>
            <a:r>
              <a:rPr lang="en-US" dirty="0"/>
              <a:t>Second level</a:t>
            </a:r>
          </a:p>
          <a:p>
            <a:pPr lvl="2"/>
            <a:r>
              <a:rPr lang="en-US" dirty="0"/>
              <a:t>Third level</a:t>
            </a:r>
          </a:p>
        </p:txBody>
      </p:sp>
      <p:sp>
        <p:nvSpPr>
          <p:cNvPr id="148" name="Text Placeholder 147">
            <a:extLst>
              <a:ext uri="{FF2B5EF4-FFF2-40B4-BE49-F238E27FC236}">
                <a16:creationId xmlns:a16="http://schemas.microsoft.com/office/drawing/2014/main" id="{147CD7D3-5BAC-4FBA-946D-E8989C84D334}"/>
              </a:ext>
            </a:extLst>
          </p:cNvPr>
          <p:cNvSpPr>
            <a:spLocks noGrp="1"/>
          </p:cNvSpPr>
          <p:nvPr>
            <p:ph type="body" sz="quarter" idx="46" hasCustomPrompt="1"/>
          </p:nvPr>
        </p:nvSpPr>
        <p:spPr>
          <a:xfrm>
            <a:off x="4442126" y="1619251"/>
            <a:ext cx="2378433" cy="1014544"/>
          </a:xfrm>
          <a:custGeom>
            <a:avLst/>
            <a:gdLst>
              <a:gd name="connsiteX0" fmla="*/ 1653875 w 2378433"/>
              <a:gd name="connsiteY0" fmla="*/ 0 h 1014544"/>
              <a:gd name="connsiteX1" fmla="*/ 2262850 w 2378433"/>
              <a:gd name="connsiteY1" fmla="*/ 92068 h 1014544"/>
              <a:gd name="connsiteX2" fmla="*/ 2287059 w 2378433"/>
              <a:gd name="connsiteY2" fmla="*/ 100929 h 1014544"/>
              <a:gd name="connsiteX3" fmla="*/ 2378433 w 2378433"/>
              <a:gd name="connsiteY3" fmla="*/ 280262 h 1014544"/>
              <a:gd name="connsiteX4" fmla="*/ 2197841 w 2378433"/>
              <a:gd name="connsiteY4" fmla="*/ 372279 h 1014544"/>
              <a:gd name="connsiteX5" fmla="*/ 2177877 w 2378433"/>
              <a:gd name="connsiteY5" fmla="*/ 364972 h 1014544"/>
              <a:gd name="connsiteX6" fmla="*/ 1653875 w 2378433"/>
              <a:gd name="connsiteY6" fmla="*/ 285750 h 1014544"/>
              <a:gd name="connsiteX7" fmla="*/ 294133 w 2378433"/>
              <a:gd name="connsiteY7" fmla="*/ 927000 h 1014544"/>
              <a:gd name="connsiteX8" fmla="*/ 228669 w 2378433"/>
              <a:gd name="connsiteY8" fmla="*/ 1014544 h 1014544"/>
              <a:gd name="connsiteX9" fmla="*/ 196676 w 2378433"/>
              <a:gd name="connsiteY9" fmla="*/ 812558 h 1014544"/>
              <a:gd name="connsiteX10" fmla="*/ 0 w 2378433"/>
              <a:gd name="connsiteY10" fmla="*/ 843707 h 1014544"/>
              <a:gd name="connsiteX11" fmla="*/ 73635 w 2378433"/>
              <a:gd name="connsiteY11" fmla="*/ 745237 h 1014544"/>
              <a:gd name="connsiteX12" fmla="*/ 1653875 w 2378433"/>
              <a:gd name="connsiteY12" fmla="*/ 0 h 101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8433" h="1014544">
                <a:moveTo>
                  <a:pt x="1653875" y="0"/>
                </a:moveTo>
                <a:cubicBezTo>
                  <a:pt x="1865939" y="0"/>
                  <a:pt x="2070475" y="32234"/>
                  <a:pt x="2262850" y="92068"/>
                </a:cubicBezTo>
                <a:lnTo>
                  <a:pt x="2287059" y="100929"/>
                </a:lnTo>
                <a:lnTo>
                  <a:pt x="2378433" y="280262"/>
                </a:lnTo>
                <a:lnTo>
                  <a:pt x="2197841" y="372279"/>
                </a:lnTo>
                <a:lnTo>
                  <a:pt x="2177877" y="364972"/>
                </a:lnTo>
                <a:cubicBezTo>
                  <a:pt x="2012345" y="313486"/>
                  <a:pt x="1836349" y="285750"/>
                  <a:pt x="1653875" y="285750"/>
                </a:cubicBezTo>
                <a:cubicBezTo>
                  <a:pt x="1106453" y="285750"/>
                  <a:pt x="617333" y="535373"/>
                  <a:pt x="294133" y="927000"/>
                </a:cubicBezTo>
                <a:lnTo>
                  <a:pt x="228669" y="1014544"/>
                </a:lnTo>
                <a:lnTo>
                  <a:pt x="196676" y="812558"/>
                </a:lnTo>
                <a:lnTo>
                  <a:pt x="0" y="843707"/>
                </a:lnTo>
                <a:lnTo>
                  <a:pt x="73635" y="745237"/>
                </a:lnTo>
                <a:cubicBezTo>
                  <a:pt x="449245" y="290102"/>
                  <a:pt x="1017682" y="0"/>
                  <a:pt x="1653875" y="0"/>
                </a:cubicBezTo>
                <a:close/>
              </a:path>
            </a:pathLst>
          </a:custGeom>
          <a:solidFill>
            <a:schemeClr val="accent2"/>
          </a:solidFill>
        </p:spPr>
        <p:txBody>
          <a:bodyPr wrap="square">
            <a:noAutofit/>
          </a:bodyPr>
          <a:lstStyle>
            <a:lvl1pPr>
              <a:lnSpc>
                <a:spcPct val="100000"/>
              </a:lnSpc>
              <a:spcBef>
                <a:spcPts val="0"/>
              </a:spcBef>
              <a:defRPr sz="100"/>
            </a:lvl1pPr>
            <a:lvl2pPr>
              <a:defRPr sz="100"/>
            </a:lvl2pPr>
            <a:lvl3pPr>
              <a:defRPr sz="100"/>
            </a:lvl3pPr>
            <a:lvl4pPr>
              <a:defRPr sz="100"/>
            </a:lvl4pPr>
            <a:lvl5pPr>
              <a:defRPr sz="100"/>
            </a:lvl5pPr>
          </a:lstStyle>
          <a:p>
            <a:pPr lvl="0"/>
            <a:r>
              <a:rPr lang="en-US" dirty="0"/>
              <a:t> </a:t>
            </a:r>
            <a:endParaRPr lang="en-GB" dirty="0"/>
          </a:p>
        </p:txBody>
      </p:sp>
      <p:sp>
        <p:nvSpPr>
          <p:cNvPr id="149" name="Text Placeholder 148">
            <a:extLst>
              <a:ext uri="{FF2B5EF4-FFF2-40B4-BE49-F238E27FC236}">
                <a16:creationId xmlns:a16="http://schemas.microsoft.com/office/drawing/2014/main" id="{2D2378F0-1790-4609-BC86-FDF9C6FC956C}"/>
              </a:ext>
            </a:extLst>
          </p:cNvPr>
          <p:cNvSpPr>
            <a:spLocks noGrp="1"/>
          </p:cNvSpPr>
          <p:nvPr>
            <p:ph type="body" sz="quarter" idx="47" hasCustomPrompt="1"/>
          </p:nvPr>
        </p:nvSpPr>
        <p:spPr>
          <a:xfrm>
            <a:off x="6639039" y="1720179"/>
            <a:ext cx="1504836" cy="2089820"/>
          </a:xfrm>
          <a:custGeom>
            <a:avLst/>
            <a:gdLst>
              <a:gd name="connsiteX0" fmla="*/ 90144 w 1504836"/>
              <a:gd name="connsiteY0" fmla="*/ 0 h 2089820"/>
              <a:gd name="connsiteX1" fmla="*/ 254086 w 1504836"/>
              <a:gd name="connsiteY1" fmla="*/ 60003 h 2089820"/>
              <a:gd name="connsiteX2" fmla="*/ 1504836 w 1504836"/>
              <a:gd name="connsiteY2" fmla="*/ 1946946 h 2089820"/>
              <a:gd name="connsiteX3" fmla="*/ 1361962 w 1504836"/>
              <a:gd name="connsiteY3" fmla="*/ 2089820 h 2089820"/>
              <a:gd name="connsiteX4" fmla="*/ 1219086 w 1504836"/>
              <a:gd name="connsiteY4" fmla="*/ 1946945 h 2089820"/>
              <a:gd name="connsiteX5" fmla="*/ 1209988 w 1504836"/>
              <a:gd name="connsiteY5" fmla="*/ 1766779 h 2089820"/>
              <a:gd name="connsiteX6" fmla="*/ 103088 w 1504836"/>
              <a:gd name="connsiteY6" fmla="*/ 307048 h 2089820"/>
              <a:gd name="connsiteX7" fmla="*/ 0 w 1504836"/>
              <a:gd name="connsiteY7" fmla="*/ 271821 h 2089820"/>
              <a:gd name="connsiteX8" fmla="*/ 181517 w 1504836"/>
              <a:gd name="connsiteY8" fmla="*/ 179332 h 208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4836" h="2089820">
                <a:moveTo>
                  <a:pt x="90144" y="0"/>
                </a:moveTo>
                <a:lnTo>
                  <a:pt x="254086" y="60003"/>
                </a:lnTo>
                <a:cubicBezTo>
                  <a:pt x="989099" y="370888"/>
                  <a:pt x="1504836" y="1098689"/>
                  <a:pt x="1504836" y="1946946"/>
                </a:cubicBezTo>
                <a:lnTo>
                  <a:pt x="1361962" y="2089820"/>
                </a:lnTo>
                <a:lnTo>
                  <a:pt x="1219086" y="1946945"/>
                </a:lnTo>
                <a:lnTo>
                  <a:pt x="1209988" y="1766779"/>
                </a:lnTo>
                <a:cubicBezTo>
                  <a:pt x="1142309" y="1100357"/>
                  <a:pt x="703279" y="543717"/>
                  <a:pt x="103088" y="307048"/>
                </a:cubicBezTo>
                <a:lnTo>
                  <a:pt x="0" y="271821"/>
                </a:lnTo>
                <a:lnTo>
                  <a:pt x="181517" y="179332"/>
                </a:lnTo>
                <a:close/>
              </a:path>
            </a:pathLst>
          </a:custGeom>
          <a:solidFill>
            <a:schemeClr val="bg1"/>
          </a:solidFill>
        </p:spPr>
        <p:txBody>
          <a:bodyPr wrap="square">
            <a:noAutofit/>
          </a:bodyPr>
          <a:lstStyle>
            <a:lvl1pPr>
              <a:lnSpc>
                <a:spcPct val="100000"/>
              </a:lnSpc>
              <a:spcBef>
                <a:spcPts val="0"/>
              </a:spcBef>
              <a:defRPr sz="100"/>
            </a:lvl1pPr>
            <a:lvl2pPr>
              <a:defRPr sz="100"/>
            </a:lvl2pPr>
            <a:lvl3pPr>
              <a:defRPr sz="100"/>
            </a:lvl3pPr>
            <a:lvl4pPr>
              <a:defRPr sz="100"/>
            </a:lvl4pPr>
            <a:lvl5pPr>
              <a:defRPr sz="100"/>
            </a:lvl5pPr>
          </a:lstStyle>
          <a:p>
            <a:pPr lvl="0"/>
            <a:r>
              <a:rPr lang="en-US" dirty="0"/>
              <a:t> </a:t>
            </a:r>
            <a:endParaRPr lang="en-GB" dirty="0"/>
          </a:p>
        </p:txBody>
      </p:sp>
      <p:sp>
        <p:nvSpPr>
          <p:cNvPr id="150" name="Text Placeholder 149">
            <a:extLst>
              <a:ext uri="{FF2B5EF4-FFF2-40B4-BE49-F238E27FC236}">
                <a16:creationId xmlns:a16="http://schemas.microsoft.com/office/drawing/2014/main" id="{790E7EF4-2CC2-4B11-989D-831ABBE85B31}"/>
              </a:ext>
            </a:extLst>
          </p:cNvPr>
          <p:cNvSpPr>
            <a:spLocks noGrp="1"/>
          </p:cNvSpPr>
          <p:nvPr>
            <p:ph type="body" sz="quarter" idx="48" hasCustomPrompt="1"/>
          </p:nvPr>
        </p:nvSpPr>
        <p:spPr>
          <a:xfrm>
            <a:off x="6548798" y="3667126"/>
            <a:ext cx="1595077" cy="1947015"/>
          </a:xfrm>
          <a:custGeom>
            <a:avLst/>
            <a:gdLst>
              <a:gd name="connsiteX0" fmla="*/ 1309327 w 1595077"/>
              <a:gd name="connsiteY0" fmla="*/ 0 h 1947015"/>
              <a:gd name="connsiteX1" fmla="*/ 1452202 w 1595077"/>
              <a:gd name="connsiteY1" fmla="*/ 142873 h 1947015"/>
              <a:gd name="connsiteX2" fmla="*/ 1595077 w 1595077"/>
              <a:gd name="connsiteY2" fmla="*/ 0 h 1947015"/>
              <a:gd name="connsiteX3" fmla="*/ 1595077 w 1595077"/>
              <a:gd name="connsiteY3" fmla="*/ 1 h 1947015"/>
              <a:gd name="connsiteX4" fmla="*/ 298106 w 1595077"/>
              <a:gd name="connsiteY4" fmla="*/ 1905829 h 1947015"/>
              <a:gd name="connsiteX5" fmla="*/ 178791 w 1595077"/>
              <a:gd name="connsiteY5" fmla="*/ 1947015 h 1947015"/>
              <a:gd name="connsiteX6" fmla="*/ 0 w 1595077"/>
              <a:gd name="connsiteY6" fmla="*/ 1855916 h 1947015"/>
              <a:gd name="connsiteX7" fmla="*/ 92038 w 1595077"/>
              <a:gd name="connsiteY7" fmla="*/ 1675279 h 1947015"/>
              <a:gd name="connsiteX8" fmla="*/ 233101 w 1595077"/>
              <a:gd name="connsiteY8" fmla="*/ 1623650 h 1947015"/>
              <a:gd name="connsiteX9" fmla="*/ 1309327 w 1595077"/>
              <a:gd name="connsiteY9" fmla="*/ 1 h 194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5077" h="1947015">
                <a:moveTo>
                  <a:pt x="1309327" y="0"/>
                </a:moveTo>
                <a:lnTo>
                  <a:pt x="1452202" y="142873"/>
                </a:lnTo>
                <a:lnTo>
                  <a:pt x="1595077" y="0"/>
                </a:lnTo>
                <a:lnTo>
                  <a:pt x="1595077" y="1"/>
                </a:lnTo>
                <a:cubicBezTo>
                  <a:pt x="1595077" y="865931"/>
                  <a:pt x="1057627" y="1606332"/>
                  <a:pt x="298106" y="1905829"/>
                </a:cubicBezTo>
                <a:lnTo>
                  <a:pt x="178791" y="1947015"/>
                </a:lnTo>
                <a:lnTo>
                  <a:pt x="0" y="1855916"/>
                </a:lnTo>
                <a:lnTo>
                  <a:pt x="92038" y="1675279"/>
                </a:lnTo>
                <a:lnTo>
                  <a:pt x="233101" y="1623650"/>
                </a:lnTo>
                <a:cubicBezTo>
                  <a:pt x="865554" y="1356145"/>
                  <a:pt x="1309327" y="729898"/>
                  <a:pt x="1309327" y="1"/>
                </a:cubicBezTo>
                <a:close/>
              </a:path>
            </a:pathLst>
          </a:custGeom>
          <a:solidFill>
            <a:schemeClr val="accent1"/>
          </a:solidFill>
        </p:spPr>
        <p:txBody>
          <a:bodyPr wrap="square">
            <a:noAutofit/>
          </a:bodyPr>
          <a:lstStyle>
            <a:lvl1pPr>
              <a:lnSpc>
                <a:spcPct val="100000"/>
              </a:lnSpc>
              <a:spcBef>
                <a:spcPts val="0"/>
              </a:spcBef>
              <a:defRPr sz="100"/>
            </a:lvl1pPr>
            <a:lvl2pPr>
              <a:defRPr sz="100"/>
            </a:lvl2pPr>
            <a:lvl3pPr>
              <a:defRPr sz="100"/>
            </a:lvl3pPr>
            <a:lvl4pPr>
              <a:defRPr sz="100"/>
            </a:lvl4pPr>
            <a:lvl5pPr>
              <a:defRPr sz="100"/>
            </a:lvl5pPr>
          </a:lstStyle>
          <a:p>
            <a:pPr lvl="0"/>
            <a:r>
              <a:rPr lang="en-US" dirty="0"/>
              <a:t> </a:t>
            </a:r>
            <a:endParaRPr lang="en-GB" dirty="0"/>
          </a:p>
        </p:txBody>
      </p:sp>
      <p:sp>
        <p:nvSpPr>
          <p:cNvPr id="151" name="Text Placeholder 150">
            <a:extLst>
              <a:ext uri="{FF2B5EF4-FFF2-40B4-BE49-F238E27FC236}">
                <a16:creationId xmlns:a16="http://schemas.microsoft.com/office/drawing/2014/main" id="{FDFDB977-6B63-4666-A501-662C86361280}"/>
              </a:ext>
            </a:extLst>
          </p:cNvPr>
          <p:cNvSpPr>
            <a:spLocks noGrp="1"/>
          </p:cNvSpPr>
          <p:nvPr>
            <p:ph type="body" sz="quarter" idx="49" hasCustomPrompt="1"/>
          </p:nvPr>
        </p:nvSpPr>
        <p:spPr>
          <a:xfrm>
            <a:off x="4439681" y="4671270"/>
            <a:ext cx="2288498" cy="1043730"/>
          </a:xfrm>
          <a:custGeom>
            <a:avLst/>
            <a:gdLst>
              <a:gd name="connsiteX0" fmla="*/ 31163 w 2288498"/>
              <a:gd name="connsiteY0" fmla="*/ 0 h 1043730"/>
              <a:gd name="connsiteX1" fmla="*/ 234308 w 2288498"/>
              <a:gd name="connsiteY1" fmla="*/ 32174 h 1043730"/>
              <a:gd name="connsiteX2" fmla="*/ 323892 w 2288498"/>
              <a:gd name="connsiteY2" fmla="*/ 149035 h 1043730"/>
              <a:gd name="connsiteX3" fmla="*/ 1656319 w 2288498"/>
              <a:gd name="connsiteY3" fmla="*/ 757980 h 1043730"/>
              <a:gd name="connsiteX4" fmla="*/ 2180321 w 2288498"/>
              <a:gd name="connsiteY4" fmla="*/ 678759 h 1043730"/>
              <a:gd name="connsiteX5" fmla="*/ 2201154 w 2288498"/>
              <a:gd name="connsiteY5" fmla="*/ 671134 h 1043730"/>
              <a:gd name="connsiteX6" fmla="*/ 2109118 w 2288498"/>
              <a:gd name="connsiteY6" fmla="*/ 851768 h 1043730"/>
              <a:gd name="connsiteX7" fmla="*/ 2288498 w 2288498"/>
              <a:gd name="connsiteY7" fmla="*/ 943169 h 1043730"/>
              <a:gd name="connsiteX8" fmla="*/ 2265294 w 2288498"/>
              <a:gd name="connsiteY8" fmla="*/ 951662 h 1043730"/>
              <a:gd name="connsiteX9" fmla="*/ 1656319 w 2288498"/>
              <a:gd name="connsiteY9" fmla="*/ 1043730 h 1043730"/>
              <a:gd name="connsiteX10" fmla="*/ 76079 w 2288498"/>
              <a:gd name="connsiteY10" fmla="*/ 298494 h 1043730"/>
              <a:gd name="connsiteX11" fmla="*/ 0 w 2288498"/>
              <a:gd name="connsiteY11" fmla="*/ 196754 h 104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8498" h="1043730">
                <a:moveTo>
                  <a:pt x="31163" y="0"/>
                </a:moveTo>
                <a:lnTo>
                  <a:pt x="234308" y="32174"/>
                </a:lnTo>
                <a:lnTo>
                  <a:pt x="323892" y="149035"/>
                </a:lnTo>
                <a:cubicBezTo>
                  <a:pt x="646995" y="522033"/>
                  <a:pt x="1124103" y="757980"/>
                  <a:pt x="1656319" y="757980"/>
                </a:cubicBezTo>
                <a:cubicBezTo>
                  <a:pt x="1838793" y="757980"/>
                  <a:pt x="2014789" y="730244"/>
                  <a:pt x="2180321" y="678759"/>
                </a:cubicBezTo>
                <a:lnTo>
                  <a:pt x="2201154" y="671134"/>
                </a:lnTo>
                <a:lnTo>
                  <a:pt x="2109118" y="851768"/>
                </a:lnTo>
                <a:lnTo>
                  <a:pt x="2288498" y="943169"/>
                </a:lnTo>
                <a:lnTo>
                  <a:pt x="2265294" y="951662"/>
                </a:lnTo>
                <a:cubicBezTo>
                  <a:pt x="2072919" y="1011497"/>
                  <a:pt x="1868383" y="1043730"/>
                  <a:pt x="1656319" y="1043730"/>
                </a:cubicBezTo>
                <a:cubicBezTo>
                  <a:pt x="1020126" y="1043730"/>
                  <a:pt x="451689" y="753628"/>
                  <a:pt x="76079" y="298494"/>
                </a:cubicBezTo>
                <a:lnTo>
                  <a:pt x="0" y="196754"/>
                </a:lnTo>
                <a:close/>
              </a:path>
            </a:pathLst>
          </a:custGeom>
          <a:solidFill>
            <a:schemeClr val="accent4"/>
          </a:solidFill>
        </p:spPr>
        <p:txBody>
          <a:bodyPr wrap="square">
            <a:noAutofit/>
          </a:bodyPr>
          <a:lstStyle>
            <a:lvl1pPr>
              <a:lnSpc>
                <a:spcPct val="100000"/>
              </a:lnSpc>
              <a:spcBef>
                <a:spcPts val="0"/>
              </a:spcBef>
              <a:defRPr sz="100"/>
            </a:lvl1pPr>
            <a:lvl2pPr>
              <a:defRPr sz="100"/>
            </a:lvl2pPr>
            <a:lvl3pPr>
              <a:defRPr sz="100"/>
            </a:lvl3pPr>
            <a:lvl4pPr>
              <a:defRPr sz="100"/>
            </a:lvl4pPr>
            <a:lvl5pPr>
              <a:defRPr sz="100"/>
            </a:lvl5pPr>
          </a:lstStyle>
          <a:p>
            <a:pPr lvl="0"/>
            <a:r>
              <a:rPr lang="en-US" dirty="0"/>
              <a:t> </a:t>
            </a:r>
            <a:endParaRPr lang="en-GB" dirty="0"/>
          </a:p>
        </p:txBody>
      </p:sp>
      <p:sp>
        <p:nvSpPr>
          <p:cNvPr id="152" name="Text Placeholder 151">
            <a:extLst>
              <a:ext uri="{FF2B5EF4-FFF2-40B4-BE49-F238E27FC236}">
                <a16:creationId xmlns:a16="http://schemas.microsoft.com/office/drawing/2014/main" id="{0DFDAC9D-CDE0-456F-8FE4-E7B4AE1ADD21}"/>
              </a:ext>
            </a:extLst>
          </p:cNvPr>
          <p:cNvSpPr>
            <a:spLocks noGrp="1"/>
          </p:cNvSpPr>
          <p:nvPr>
            <p:ph type="body" sz="quarter" idx="50" hasCustomPrompt="1"/>
          </p:nvPr>
        </p:nvSpPr>
        <p:spPr>
          <a:xfrm>
            <a:off x="4048126" y="2431808"/>
            <a:ext cx="624774" cy="2436219"/>
          </a:xfrm>
          <a:custGeom>
            <a:avLst/>
            <a:gdLst>
              <a:gd name="connsiteX0" fmla="*/ 590677 w 624774"/>
              <a:gd name="connsiteY0" fmla="*/ 0 h 2436219"/>
              <a:gd name="connsiteX1" fmla="*/ 622670 w 624774"/>
              <a:gd name="connsiteY1" fmla="*/ 201987 h 2436219"/>
              <a:gd name="connsiteX2" fmla="*/ 586693 w 624774"/>
              <a:gd name="connsiteY2" fmla="*/ 250098 h 2436219"/>
              <a:gd name="connsiteX3" fmla="*/ 285750 w 624774"/>
              <a:gd name="connsiteY3" fmla="*/ 1235319 h 2436219"/>
              <a:gd name="connsiteX4" fmla="*/ 586693 w 624774"/>
              <a:gd name="connsiteY4" fmla="*/ 2220540 h 2436219"/>
              <a:gd name="connsiteX5" fmla="*/ 624774 w 624774"/>
              <a:gd name="connsiteY5" fmla="*/ 2271465 h 2436219"/>
              <a:gd name="connsiteX6" fmla="*/ 422720 w 624774"/>
              <a:gd name="connsiteY6" fmla="*/ 2239465 h 2436219"/>
              <a:gd name="connsiteX7" fmla="*/ 391556 w 624774"/>
              <a:gd name="connsiteY7" fmla="*/ 2436219 h 2436219"/>
              <a:gd name="connsiteX8" fmla="*/ 349745 w 624774"/>
              <a:gd name="connsiteY8" fmla="*/ 2380306 h 2436219"/>
              <a:gd name="connsiteX9" fmla="*/ 0 w 624774"/>
              <a:gd name="connsiteY9" fmla="*/ 1235319 h 2436219"/>
              <a:gd name="connsiteX10" fmla="*/ 363665 w 624774"/>
              <a:gd name="connsiteY10" fmla="*/ 69993 h 2436219"/>
              <a:gd name="connsiteX11" fmla="*/ 392950 w 624774"/>
              <a:gd name="connsiteY11" fmla="*/ 31316 h 243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4774" h="2436219">
                <a:moveTo>
                  <a:pt x="590677" y="0"/>
                </a:moveTo>
                <a:lnTo>
                  <a:pt x="622670" y="201987"/>
                </a:lnTo>
                <a:lnTo>
                  <a:pt x="586693" y="250098"/>
                </a:lnTo>
                <a:cubicBezTo>
                  <a:pt x="396693" y="531335"/>
                  <a:pt x="285750" y="870371"/>
                  <a:pt x="285750" y="1235319"/>
                </a:cubicBezTo>
                <a:cubicBezTo>
                  <a:pt x="285750" y="1600267"/>
                  <a:pt x="396693" y="1939303"/>
                  <a:pt x="586693" y="2220540"/>
                </a:cubicBezTo>
                <a:lnTo>
                  <a:pt x="624774" y="2271465"/>
                </a:lnTo>
                <a:lnTo>
                  <a:pt x="422720" y="2239465"/>
                </a:lnTo>
                <a:lnTo>
                  <a:pt x="391556" y="2436219"/>
                </a:lnTo>
                <a:lnTo>
                  <a:pt x="349745" y="2380306"/>
                </a:lnTo>
                <a:cubicBezTo>
                  <a:pt x="128934" y="2053463"/>
                  <a:pt x="0" y="1659448"/>
                  <a:pt x="0" y="1235319"/>
                </a:cubicBezTo>
                <a:cubicBezTo>
                  <a:pt x="0" y="802354"/>
                  <a:pt x="134362" y="400772"/>
                  <a:pt x="363665" y="69993"/>
                </a:cubicBezTo>
                <a:lnTo>
                  <a:pt x="392950" y="31316"/>
                </a:lnTo>
                <a:close/>
              </a:path>
            </a:pathLst>
          </a:custGeom>
          <a:solidFill>
            <a:schemeClr val="accent3"/>
          </a:solidFill>
        </p:spPr>
        <p:txBody>
          <a:bodyPr wrap="square">
            <a:noAutofit/>
          </a:bodyPr>
          <a:lstStyle>
            <a:lvl1pPr>
              <a:lnSpc>
                <a:spcPct val="100000"/>
              </a:lnSpc>
              <a:spcBef>
                <a:spcPts val="0"/>
              </a:spcBef>
              <a:defRPr sz="100"/>
            </a:lvl1pPr>
            <a:lvl2pPr>
              <a:defRPr sz="100"/>
            </a:lvl2pPr>
            <a:lvl3pPr>
              <a:defRPr sz="100"/>
            </a:lvl3pPr>
            <a:lvl4pPr>
              <a:defRPr sz="100"/>
            </a:lvl4pPr>
            <a:lvl5pPr>
              <a:defRPr sz="100"/>
            </a:lvl5pPr>
          </a:lstStyle>
          <a:p>
            <a:pPr lvl="0"/>
            <a:r>
              <a:rPr lang="en-US" dirty="0"/>
              <a:t> </a:t>
            </a:r>
            <a:endParaRPr lang="en-GB" dirty="0"/>
          </a:p>
        </p:txBody>
      </p:sp>
      <p:sp>
        <p:nvSpPr>
          <p:cNvPr id="140" name="Text Placeholder 5">
            <a:extLst>
              <a:ext uri="{FF2B5EF4-FFF2-40B4-BE49-F238E27FC236}">
                <a16:creationId xmlns:a16="http://schemas.microsoft.com/office/drawing/2014/main" id="{DF522E6C-5085-4D58-A77D-861220AEE762}"/>
              </a:ext>
            </a:extLst>
          </p:cNvPr>
          <p:cNvSpPr>
            <a:spLocks noGrp="1"/>
          </p:cNvSpPr>
          <p:nvPr>
            <p:ph type="body" sz="quarter" idx="43" hasCustomPrompt="1"/>
          </p:nvPr>
        </p:nvSpPr>
        <p:spPr>
          <a:xfrm rot="-3120000">
            <a:off x="4179586" y="1750219"/>
            <a:ext cx="3832828" cy="3833812"/>
          </a:xfrm>
        </p:spPr>
        <p:txBody>
          <a:bodyPr>
            <a:prstTxWarp prst="textArchDown">
              <a:avLst>
                <a:gd name="adj" fmla="val 3394334"/>
              </a:avLst>
            </a:prstTxWarp>
          </a:bodyPr>
          <a:lstStyle>
            <a:lvl1pPr algn="ctr">
              <a:lnSpc>
                <a:spcPct val="100000"/>
              </a:lnSpc>
              <a:spcBef>
                <a:spcPts val="0"/>
              </a:spcBef>
              <a:defRPr sz="800" b="1">
                <a:solidFill>
                  <a:schemeClr val="bg2"/>
                </a:solidFill>
              </a:defRPr>
            </a:lvl1pPr>
            <a:lvl2pPr marL="182563" indent="0">
              <a:buNone/>
              <a:defRPr/>
            </a:lvl2pPr>
          </a:lstStyle>
          <a:p>
            <a:pPr lvl="0"/>
            <a:r>
              <a:rPr lang="en-US" dirty="0"/>
              <a:t>Process 2 title goes here </a:t>
            </a:r>
          </a:p>
        </p:txBody>
      </p:sp>
      <p:sp>
        <p:nvSpPr>
          <p:cNvPr id="141" name="Text Placeholder 5">
            <a:extLst>
              <a:ext uri="{FF2B5EF4-FFF2-40B4-BE49-F238E27FC236}">
                <a16:creationId xmlns:a16="http://schemas.microsoft.com/office/drawing/2014/main" id="{7F819C9F-A958-4F91-88CD-0362C0A66D86}"/>
              </a:ext>
            </a:extLst>
          </p:cNvPr>
          <p:cNvSpPr>
            <a:spLocks noGrp="1"/>
          </p:cNvSpPr>
          <p:nvPr>
            <p:ph type="body" sz="quarter" idx="45" hasCustomPrompt="1"/>
          </p:nvPr>
        </p:nvSpPr>
        <p:spPr>
          <a:xfrm rot="3360000">
            <a:off x="4206875" y="1777516"/>
            <a:ext cx="3778250" cy="3779218"/>
          </a:xfrm>
        </p:spPr>
        <p:txBody>
          <a:bodyPr>
            <a:prstTxWarp prst="textArchUp">
              <a:avLst>
                <a:gd name="adj" fmla="val 14247536"/>
              </a:avLst>
            </a:prstTxWarp>
          </a:bodyPr>
          <a:lstStyle>
            <a:lvl1pPr algn="ctr">
              <a:lnSpc>
                <a:spcPct val="100000"/>
              </a:lnSpc>
              <a:spcBef>
                <a:spcPts val="0"/>
              </a:spcBef>
              <a:defRPr sz="800" b="1">
                <a:solidFill>
                  <a:schemeClr val="bg2"/>
                </a:solidFill>
              </a:defRPr>
            </a:lvl1pPr>
            <a:lvl2pPr marL="182563" indent="0">
              <a:buNone/>
              <a:defRPr/>
            </a:lvl2pPr>
          </a:lstStyle>
          <a:p>
            <a:pPr lvl="0"/>
            <a:r>
              <a:rPr lang="en-US" dirty="0"/>
              <a:t>Process 1 title goes here</a:t>
            </a:r>
          </a:p>
        </p:txBody>
      </p:sp>
      <p:sp>
        <p:nvSpPr>
          <p:cNvPr id="154" name="Text Placeholder 5">
            <a:extLst>
              <a:ext uri="{FF2B5EF4-FFF2-40B4-BE49-F238E27FC236}">
                <a16:creationId xmlns:a16="http://schemas.microsoft.com/office/drawing/2014/main" id="{758AA299-BE20-43A4-87CE-23795794AB63}"/>
              </a:ext>
            </a:extLst>
          </p:cNvPr>
          <p:cNvSpPr>
            <a:spLocks noGrp="1"/>
          </p:cNvSpPr>
          <p:nvPr>
            <p:ph type="body" sz="quarter" idx="52" hasCustomPrompt="1"/>
          </p:nvPr>
        </p:nvSpPr>
        <p:spPr>
          <a:xfrm rot="1200000">
            <a:off x="4179586" y="1750219"/>
            <a:ext cx="3832828" cy="3833812"/>
          </a:xfrm>
        </p:spPr>
        <p:txBody>
          <a:bodyPr>
            <a:prstTxWarp prst="textArchDown">
              <a:avLst>
                <a:gd name="adj" fmla="val 3466765"/>
              </a:avLst>
            </a:prstTxWarp>
          </a:bodyPr>
          <a:lstStyle>
            <a:lvl1pPr algn="ctr">
              <a:lnSpc>
                <a:spcPct val="100000"/>
              </a:lnSpc>
              <a:spcBef>
                <a:spcPts val="0"/>
              </a:spcBef>
              <a:defRPr sz="800" b="1">
                <a:solidFill>
                  <a:schemeClr val="bg2"/>
                </a:solidFill>
              </a:defRPr>
            </a:lvl1pPr>
            <a:lvl2pPr marL="182563" indent="0">
              <a:buNone/>
              <a:defRPr/>
            </a:lvl2pPr>
          </a:lstStyle>
          <a:p>
            <a:pPr lvl="0"/>
            <a:r>
              <a:rPr lang="en-US" dirty="0"/>
              <a:t>Process 3 title goes here </a:t>
            </a:r>
          </a:p>
        </p:txBody>
      </p:sp>
      <p:sp>
        <p:nvSpPr>
          <p:cNvPr id="155" name="Text Placeholder 5">
            <a:extLst>
              <a:ext uri="{FF2B5EF4-FFF2-40B4-BE49-F238E27FC236}">
                <a16:creationId xmlns:a16="http://schemas.microsoft.com/office/drawing/2014/main" id="{4F0F0D50-ECD0-4052-AC7F-2AD28A987B32}"/>
              </a:ext>
            </a:extLst>
          </p:cNvPr>
          <p:cNvSpPr>
            <a:spLocks noGrp="1"/>
          </p:cNvSpPr>
          <p:nvPr>
            <p:ph type="body" sz="quarter" idx="51" hasCustomPrompt="1"/>
          </p:nvPr>
        </p:nvSpPr>
        <p:spPr>
          <a:xfrm rot="16320000">
            <a:off x="4206875" y="1777516"/>
            <a:ext cx="3778250" cy="3779218"/>
          </a:xfrm>
        </p:spPr>
        <p:txBody>
          <a:bodyPr>
            <a:prstTxWarp prst="textArchUp">
              <a:avLst>
                <a:gd name="adj" fmla="val 14247536"/>
              </a:avLst>
            </a:prstTxWarp>
          </a:bodyPr>
          <a:lstStyle>
            <a:lvl1pPr algn="ctr">
              <a:lnSpc>
                <a:spcPct val="100000"/>
              </a:lnSpc>
              <a:spcBef>
                <a:spcPts val="0"/>
              </a:spcBef>
              <a:defRPr sz="800" b="1">
                <a:solidFill>
                  <a:schemeClr val="bg2"/>
                </a:solidFill>
              </a:defRPr>
            </a:lvl1pPr>
            <a:lvl2pPr marL="182563" indent="0">
              <a:buNone/>
              <a:defRPr/>
            </a:lvl2pPr>
          </a:lstStyle>
          <a:p>
            <a:pPr lvl="0"/>
            <a:r>
              <a:rPr lang="en-US" dirty="0"/>
              <a:t>Process 4 title goes here</a:t>
            </a:r>
          </a:p>
        </p:txBody>
      </p:sp>
      <p:sp>
        <p:nvSpPr>
          <p:cNvPr id="156" name="Text Placeholder 5">
            <a:extLst>
              <a:ext uri="{FF2B5EF4-FFF2-40B4-BE49-F238E27FC236}">
                <a16:creationId xmlns:a16="http://schemas.microsoft.com/office/drawing/2014/main" id="{27DF3D62-C62C-4ADE-AFDA-01FE9C6613AD}"/>
              </a:ext>
            </a:extLst>
          </p:cNvPr>
          <p:cNvSpPr>
            <a:spLocks noGrp="1"/>
          </p:cNvSpPr>
          <p:nvPr>
            <p:ph type="body" sz="quarter" idx="53" hasCustomPrompt="1"/>
          </p:nvPr>
        </p:nvSpPr>
        <p:spPr>
          <a:xfrm rot="20640000">
            <a:off x="4206875" y="1777516"/>
            <a:ext cx="3778250" cy="3779218"/>
          </a:xfrm>
        </p:spPr>
        <p:txBody>
          <a:bodyPr>
            <a:prstTxWarp prst="textArchUp">
              <a:avLst>
                <a:gd name="adj" fmla="val 14247536"/>
              </a:avLst>
            </a:prstTxWarp>
          </a:bodyPr>
          <a:lstStyle>
            <a:lvl1pPr algn="ctr">
              <a:lnSpc>
                <a:spcPct val="100000"/>
              </a:lnSpc>
              <a:spcBef>
                <a:spcPts val="0"/>
              </a:spcBef>
              <a:defRPr sz="800" b="1">
                <a:solidFill>
                  <a:schemeClr val="bg2"/>
                </a:solidFill>
              </a:defRPr>
            </a:lvl1pPr>
            <a:lvl2pPr marL="182563" indent="0">
              <a:buNone/>
              <a:defRPr/>
            </a:lvl2pPr>
          </a:lstStyle>
          <a:p>
            <a:pPr lvl="0"/>
            <a:r>
              <a:rPr lang="en-US" dirty="0"/>
              <a:t>Process 5 title goes here</a:t>
            </a:r>
          </a:p>
        </p:txBody>
      </p:sp>
      <p:sp>
        <p:nvSpPr>
          <p:cNvPr id="161" name="Picture Placeholder 160">
            <a:extLst>
              <a:ext uri="{FF2B5EF4-FFF2-40B4-BE49-F238E27FC236}">
                <a16:creationId xmlns:a16="http://schemas.microsoft.com/office/drawing/2014/main" id="{F88C001E-6760-4FAF-A2E7-5C9B47390C7B}"/>
              </a:ext>
            </a:extLst>
          </p:cNvPr>
          <p:cNvSpPr>
            <a:spLocks noGrp="1"/>
          </p:cNvSpPr>
          <p:nvPr>
            <p:ph type="pic" sz="quarter" idx="54"/>
          </p:nvPr>
        </p:nvSpPr>
        <p:spPr>
          <a:xfrm>
            <a:off x="4671695" y="1905000"/>
            <a:ext cx="1968216" cy="1133320"/>
          </a:xfrm>
          <a:custGeom>
            <a:avLst/>
            <a:gdLst>
              <a:gd name="connsiteX0" fmla="*/ 1424305 w 1968216"/>
              <a:gd name="connsiteY0" fmla="*/ 0 h 1133320"/>
              <a:gd name="connsiteX1" fmla="*/ 1948307 w 1968216"/>
              <a:gd name="connsiteY1" fmla="*/ 79222 h 1133320"/>
              <a:gd name="connsiteX2" fmla="*/ 1968216 w 1968216"/>
              <a:gd name="connsiteY2" fmla="*/ 86509 h 1133320"/>
              <a:gd name="connsiteX3" fmla="*/ 1754753 w 1968216"/>
              <a:gd name="connsiteY3" fmla="*/ 743477 h 1133320"/>
              <a:gd name="connsiteX4" fmla="*/ 1742837 w 1968216"/>
              <a:gd name="connsiteY4" fmla="*/ 739116 h 1133320"/>
              <a:gd name="connsiteX5" fmla="*/ 1424305 w 1968216"/>
              <a:gd name="connsiteY5" fmla="*/ 690958 h 1133320"/>
              <a:gd name="connsiteX6" fmla="*/ 597740 w 1968216"/>
              <a:gd name="connsiteY6" fmla="*/ 1080764 h 1133320"/>
              <a:gd name="connsiteX7" fmla="*/ 558439 w 1968216"/>
              <a:gd name="connsiteY7" fmla="*/ 1133320 h 1133320"/>
              <a:gd name="connsiteX8" fmla="*/ 0 w 1968216"/>
              <a:gd name="connsiteY8" fmla="*/ 727590 h 1133320"/>
              <a:gd name="connsiteX9" fmla="*/ 64563 w 1968216"/>
              <a:gd name="connsiteY9" fmla="*/ 641250 h 1133320"/>
              <a:gd name="connsiteX10" fmla="*/ 1424305 w 1968216"/>
              <a:gd name="connsiteY10" fmla="*/ 0 h 113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8216" h="1133320">
                <a:moveTo>
                  <a:pt x="1424305" y="0"/>
                </a:moveTo>
                <a:cubicBezTo>
                  <a:pt x="1606779" y="0"/>
                  <a:pt x="1782775" y="27736"/>
                  <a:pt x="1948307" y="79222"/>
                </a:cubicBezTo>
                <a:lnTo>
                  <a:pt x="1968216" y="86509"/>
                </a:lnTo>
                <a:lnTo>
                  <a:pt x="1754753" y="743477"/>
                </a:lnTo>
                <a:lnTo>
                  <a:pt x="1742837" y="739116"/>
                </a:lnTo>
                <a:cubicBezTo>
                  <a:pt x="1642213" y="707819"/>
                  <a:pt x="1535228" y="690958"/>
                  <a:pt x="1424305" y="690958"/>
                </a:cubicBezTo>
                <a:cubicBezTo>
                  <a:pt x="1091536" y="690958"/>
                  <a:pt x="794208" y="842700"/>
                  <a:pt x="597740" y="1080764"/>
                </a:cubicBezTo>
                <a:lnTo>
                  <a:pt x="558439" y="1133320"/>
                </a:lnTo>
                <a:lnTo>
                  <a:pt x="0" y="727590"/>
                </a:lnTo>
                <a:lnTo>
                  <a:pt x="64563" y="641250"/>
                </a:lnTo>
                <a:cubicBezTo>
                  <a:pt x="387763" y="249623"/>
                  <a:pt x="876883" y="0"/>
                  <a:pt x="1424305" y="0"/>
                </a:cubicBezTo>
                <a:close/>
              </a:path>
            </a:pathLst>
          </a:custGeom>
          <a:noFill/>
        </p:spPr>
        <p:txBody>
          <a:bodyPr wrap="square" bIns="288000" anchor="ctr">
            <a:noAutofit/>
          </a:bodyPr>
          <a:lstStyle>
            <a:lvl1pPr algn="ctr">
              <a:defRPr sz="1000"/>
            </a:lvl1pPr>
          </a:lstStyle>
          <a:p>
            <a:endParaRPr lang="en-GB"/>
          </a:p>
        </p:txBody>
      </p:sp>
      <p:sp>
        <p:nvSpPr>
          <p:cNvPr id="162" name="Picture Placeholder 161">
            <a:extLst>
              <a:ext uri="{FF2B5EF4-FFF2-40B4-BE49-F238E27FC236}">
                <a16:creationId xmlns:a16="http://schemas.microsoft.com/office/drawing/2014/main" id="{47FCE2E4-BAD3-44B9-B33E-83C3E821A019}"/>
              </a:ext>
            </a:extLst>
          </p:cNvPr>
          <p:cNvSpPr>
            <a:spLocks noGrp="1"/>
          </p:cNvSpPr>
          <p:nvPr>
            <p:ph type="pic" sz="quarter" idx="55"/>
          </p:nvPr>
        </p:nvSpPr>
        <p:spPr>
          <a:xfrm>
            <a:off x="6426308" y="1992221"/>
            <a:ext cx="1431818" cy="1674905"/>
          </a:xfrm>
          <a:custGeom>
            <a:avLst/>
            <a:gdLst>
              <a:gd name="connsiteX0" fmla="*/ 213373 w 1431818"/>
              <a:gd name="connsiteY0" fmla="*/ 0 h 1674905"/>
              <a:gd name="connsiteX1" fmla="*/ 315820 w 1431818"/>
              <a:gd name="connsiteY1" fmla="*/ 35008 h 1674905"/>
              <a:gd name="connsiteX2" fmla="*/ 1422720 w 1431818"/>
              <a:gd name="connsiteY2" fmla="*/ 1494739 h 1674905"/>
              <a:gd name="connsiteX3" fmla="*/ 1431818 w 1431818"/>
              <a:gd name="connsiteY3" fmla="*/ 1674905 h 1674905"/>
              <a:gd name="connsiteX4" fmla="*/ 740860 w 1431818"/>
              <a:gd name="connsiteY4" fmla="*/ 1674905 h 1674905"/>
              <a:gd name="connsiteX5" fmla="*/ 735330 w 1431818"/>
              <a:gd name="connsiteY5" fmla="*/ 1565386 h 1674905"/>
              <a:gd name="connsiteX6" fmla="*/ 62463 w 1431818"/>
              <a:gd name="connsiteY6" fmla="*/ 678039 h 1674905"/>
              <a:gd name="connsiteX7" fmla="*/ 0 w 1431818"/>
              <a:gd name="connsiteY7" fmla="*/ 656695 h 167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1818" h="1674905">
                <a:moveTo>
                  <a:pt x="213373" y="0"/>
                </a:moveTo>
                <a:lnTo>
                  <a:pt x="315820" y="35008"/>
                </a:lnTo>
                <a:cubicBezTo>
                  <a:pt x="916011" y="271677"/>
                  <a:pt x="1355041" y="828317"/>
                  <a:pt x="1422720" y="1494739"/>
                </a:cubicBezTo>
                <a:lnTo>
                  <a:pt x="1431818" y="1674905"/>
                </a:lnTo>
                <a:lnTo>
                  <a:pt x="740860" y="1674905"/>
                </a:lnTo>
                <a:lnTo>
                  <a:pt x="735330" y="1565386"/>
                </a:lnTo>
                <a:cubicBezTo>
                  <a:pt x="694189" y="1160279"/>
                  <a:pt x="427309" y="821906"/>
                  <a:pt x="62463" y="678039"/>
                </a:cubicBezTo>
                <a:lnTo>
                  <a:pt x="0" y="656695"/>
                </a:lnTo>
                <a:close/>
              </a:path>
            </a:pathLst>
          </a:custGeom>
          <a:noFill/>
        </p:spPr>
        <p:txBody>
          <a:bodyPr wrap="square" lIns="180000" anchor="ctr">
            <a:noAutofit/>
          </a:bodyPr>
          <a:lstStyle>
            <a:lvl1pPr algn="ctr">
              <a:defRPr sz="1000"/>
            </a:lvl1pPr>
          </a:lstStyle>
          <a:p>
            <a:endParaRPr lang="en-GB"/>
          </a:p>
        </p:txBody>
      </p:sp>
      <p:sp>
        <p:nvSpPr>
          <p:cNvPr id="163" name="Picture Placeholder 162">
            <a:extLst>
              <a:ext uri="{FF2B5EF4-FFF2-40B4-BE49-F238E27FC236}">
                <a16:creationId xmlns:a16="http://schemas.microsoft.com/office/drawing/2014/main" id="{3F35F03A-E3FA-4F78-B64E-B695192F0EE5}"/>
              </a:ext>
            </a:extLst>
          </p:cNvPr>
          <p:cNvSpPr>
            <a:spLocks noGrp="1"/>
          </p:cNvSpPr>
          <p:nvPr>
            <p:ph type="pic" sz="quarter" idx="56"/>
          </p:nvPr>
        </p:nvSpPr>
        <p:spPr>
          <a:xfrm>
            <a:off x="6426921" y="3667125"/>
            <a:ext cx="1431203" cy="1675445"/>
          </a:xfrm>
          <a:custGeom>
            <a:avLst/>
            <a:gdLst>
              <a:gd name="connsiteX0" fmla="*/ 740245 w 1431203"/>
              <a:gd name="connsiteY0" fmla="*/ 0 h 1675445"/>
              <a:gd name="connsiteX1" fmla="*/ 1431203 w 1431203"/>
              <a:gd name="connsiteY1" fmla="*/ 0 h 1675445"/>
              <a:gd name="connsiteX2" fmla="*/ 1431203 w 1431203"/>
              <a:gd name="connsiteY2" fmla="*/ 1 h 1675445"/>
              <a:gd name="connsiteX3" fmla="*/ 354976 w 1431203"/>
              <a:gd name="connsiteY3" fmla="*/ 1623650 h 1675445"/>
              <a:gd name="connsiteX4" fmla="*/ 213462 w 1431203"/>
              <a:gd name="connsiteY4" fmla="*/ 1675445 h 1675445"/>
              <a:gd name="connsiteX5" fmla="*/ 0 w 1431203"/>
              <a:gd name="connsiteY5" fmla="*/ 1018476 h 1675445"/>
              <a:gd name="connsiteX6" fmla="*/ 86024 w 1431203"/>
              <a:gd name="connsiteY6" fmla="*/ 986991 h 1675445"/>
              <a:gd name="connsiteX7" fmla="*/ 740245 w 1431203"/>
              <a:gd name="connsiteY7" fmla="*/ 1 h 1675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1203" h="1675445">
                <a:moveTo>
                  <a:pt x="740245" y="0"/>
                </a:moveTo>
                <a:lnTo>
                  <a:pt x="1431203" y="0"/>
                </a:lnTo>
                <a:lnTo>
                  <a:pt x="1431203" y="1"/>
                </a:lnTo>
                <a:cubicBezTo>
                  <a:pt x="1431203" y="729898"/>
                  <a:pt x="987430" y="1356145"/>
                  <a:pt x="354976" y="1623650"/>
                </a:cubicBezTo>
                <a:lnTo>
                  <a:pt x="213462" y="1675445"/>
                </a:lnTo>
                <a:lnTo>
                  <a:pt x="0" y="1018476"/>
                </a:lnTo>
                <a:lnTo>
                  <a:pt x="86024" y="986991"/>
                </a:lnTo>
                <a:cubicBezTo>
                  <a:pt x="470482" y="824379"/>
                  <a:pt x="740245" y="443693"/>
                  <a:pt x="740245" y="1"/>
                </a:cubicBezTo>
                <a:close/>
              </a:path>
            </a:pathLst>
          </a:custGeom>
          <a:noFill/>
        </p:spPr>
        <p:txBody>
          <a:bodyPr wrap="square" lIns="108000" anchor="ctr">
            <a:noAutofit/>
          </a:bodyPr>
          <a:lstStyle>
            <a:lvl1pPr algn="ctr">
              <a:defRPr sz="1000"/>
            </a:lvl1pPr>
          </a:lstStyle>
          <a:p>
            <a:endParaRPr lang="en-GB"/>
          </a:p>
        </p:txBody>
      </p:sp>
      <p:sp>
        <p:nvSpPr>
          <p:cNvPr id="164" name="Picture Placeholder 163">
            <a:extLst>
              <a:ext uri="{FF2B5EF4-FFF2-40B4-BE49-F238E27FC236}">
                <a16:creationId xmlns:a16="http://schemas.microsoft.com/office/drawing/2014/main" id="{902302B9-8FEC-450E-A798-78EDA3155D98}"/>
              </a:ext>
            </a:extLst>
          </p:cNvPr>
          <p:cNvSpPr>
            <a:spLocks noGrp="1"/>
          </p:cNvSpPr>
          <p:nvPr>
            <p:ph type="pic" sz="quarter" idx="57"/>
          </p:nvPr>
        </p:nvSpPr>
        <p:spPr>
          <a:xfrm>
            <a:off x="4671830" y="4296115"/>
            <a:ext cx="1968553" cy="1133137"/>
          </a:xfrm>
          <a:custGeom>
            <a:avLst/>
            <a:gdLst>
              <a:gd name="connsiteX0" fmla="*/ 558440 w 1968553"/>
              <a:gd name="connsiteY0" fmla="*/ 0 h 1133137"/>
              <a:gd name="connsiteX1" fmla="*/ 597604 w 1968553"/>
              <a:gd name="connsiteY1" fmla="*/ 52374 h 1133137"/>
              <a:gd name="connsiteX2" fmla="*/ 1424169 w 1968553"/>
              <a:gd name="connsiteY2" fmla="*/ 442179 h 1133137"/>
              <a:gd name="connsiteX3" fmla="*/ 1742701 w 1968553"/>
              <a:gd name="connsiteY3" fmla="*/ 394022 h 1133137"/>
              <a:gd name="connsiteX4" fmla="*/ 1755091 w 1968553"/>
              <a:gd name="connsiteY4" fmla="*/ 389487 h 1133137"/>
              <a:gd name="connsiteX5" fmla="*/ 1968553 w 1968553"/>
              <a:gd name="connsiteY5" fmla="*/ 1046456 h 1133137"/>
              <a:gd name="connsiteX6" fmla="*/ 1948171 w 1968553"/>
              <a:gd name="connsiteY6" fmla="*/ 1053916 h 1133137"/>
              <a:gd name="connsiteX7" fmla="*/ 1424169 w 1968553"/>
              <a:gd name="connsiteY7" fmla="*/ 1133137 h 1133137"/>
              <a:gd name="connsiteX8" fmla="*/ 64427 w 1968553"/>
              <a:gd name="connsiteY8" fmla="*/ 491887 h 1133137"/>
              <a:gd name="connsiteX9" fmla="*/ 0 w 1968553"/>
              <a:gd name="connsiteY9" fmla="*/ 405731 h 113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8553" h="1133137">
                <a:moveTo>
                  <a:pt x="558440" y="0"/>
                </a:moveTo>
                <a:lnTo>
                  <a:pt x="597604" y="52374"/>
                </a:lnTo>
                <a:cubicBezTo>
                  <a:pt x="794072" y="290438"/>
                  <a:pt x="1091400" y="442179"/>
                  <a:pt x="1424169" y="442179"/>
                </a:cubicBezTo>
                <a:cubicBezTo>
                  <a:pt x="1535092" y="442179"/>
                  <a:pt x="1642077" y="425319"/>
                  <a:pt x="1742701" y="394022"/>
                </a:cubicBezTo>
                <a:lnTo>
                  <a:pt x="1755091" y="389487"/>
                </a:lnTo>
                <a:lnTo>
                  <a:pt x="1968553" y="1046456"/>
                </a:lnTo>
                <a:lnTo>
                  <a:pt x="1948171" y="1053916"/>
                </a:lnTo>
                <a:cubicBezTo>
                  <a:pt x="1782639" y="1105401"/>
                  <a:pt x="1606643" y="1133137"/>
                  <a:pt x="1424169" y="1133137"/>
                </a:cubicBezTo>
                <a:cubicBezTo>
                  <a:pt x="876747" y="1133137"/>
                  <a:pt x="387627" y="883515"/>
                  <a:pt x="64427" y="491887"/>
                </a:cubicBezTo>
                <a:lnTo>
                  <a:pt x="0" y="405731"/>
                </a:lnTo>
                <a:close/>
              </a:path>
            </a:pathLst>
          </a:custGeom>
          <a:noFill/>
        </p:spPr>
        <p:txBody>
          <a:bodyPr wrap="square" tIns="252000" anchor="ctr">
            <a:noAutofit/>
          </a:bodyPr>
          <a:lstStyle>
            <a:lvl1pPr algn="ctr">
              <a:defRPr sz="1000"/>
            </a:lvl1pPr>
          </a:lstStyle>
          <a:p>
            <a:endParaRPr lang="en-GB"/>
          </a:p>
        </p:txBody>
      </p:sp>
      <p:sp>
        <p:nvSpPr>
          <p:cNvPr id="165" name="Picture Placeholder 164">
            <a:extLst>
              <a:ext uri="{FF2B5EF4-FFF2-40B4-BE49-F238E27FC236}">
                <a16:creationId xmlns:a16="http://schemas.microsoft.com/office/drawing/2014/main" id="{B53B41DC-C33D-42BE-BDE2-41B7A13FD683}"/>
              </a:ext>
            </a:extLst>
          </p:cNvPr>
          <p:cNvSpPr>
            <a:spLocks noGrp="1"/>
          </p:cNvSpPr>
          <p:nvPr>
            <p:ph type="pic" sz="quarter" idx="58"/>
          </p:nvPr>
        </p:nvSpPr>
        <p:spPr>
          <a:xfrm>
            <a:off x="4333875" y="2632591"/>
            <a:ext cx="897704" cy="2069252"/>
          </a:xfrm>
          <a:custGeom>
            <a:avLst/>
            <a:gdLst>
              <a:gd name="connsiteX0" fmla="*/ 337819 w 897704"/>
              <a:gd name="connsiteY0" fmla="*/ 0 h 2069252"/>
              <a:gd name="connsiteX1" fmla="*/ 897704 w 897704"/>
              <a:gd name="connsiteY1" fmla="*/ 406780 h 2069252"/>
              <a:gd name="connsiteX2" fmla="*/ 873896 w 897704"/>
              <a:gd name="connsiteY2" fmla="*/ 435635 h 2069252"/>
              <a:gd name="connsiteX3" fmla="*/ 690958 w 897704"/>
              <a:gd name="connsiteY3" fmla="*/ 1034534 h 2069252"/>
              <a:gd name="connsiteX4" fmla="*/ 873896 w 897704"/>
              <a:gd name="connsiteY4" fmla="*/ 1633434 h 2069252"/>
              <a:gd name="connsiteX5" fmla="*/ 896396 w 897704"/>
              <a:gd name="connsiteY5" fmla="*/ 1663522 h 2069252"/>
              <a:gd name="connsiteX6" fmla="*/ 337956 w 897704"/>
              <a:gd name="connsiteY6" fmla="*/ 2069252 h 2069252"/>
              <a:gd name="connsiteX7" fmla="*/ 300943 w 897704"/>
              <a:gd name="connsiteY7" fmla="*/ 2019755 h 2069252"/>
              <a:gd name="connsiteX8" fmla="*/ 0 w 897704"/>
              <a:gd name="connsiteY8" fmla="*/ 1034534 h 2069252"/>
              <a:gd name="connsiteX9" fmla="*/ 300943 w 897704"/>
              <a:gd name="connsiteY9" fmla="*/ 49313 h 206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7704" h="2069252">
                <a:moveTo>
                  <a:pt x="337819" y="0"/>
                </a:moveTo>
                <a:lnTo>
                  <a:pt x="897704" y="406780"/>
                </a:lnTo>
                <a:lnTo>
                  <a:pt x="873896" y="435635"/>
                </a:lnTo>
                <a:cubicBezTo>
                  <a:pt x="758398" y="606594"/>
                  <a:pt x="690958" y="812688"/>
                  <a:pt x="690958" y="1034534"/>
                </a:cubicBezTo>
                <a:cubicBezTo>
                  <a:pt x="690958" y="1256380"/>
                  <a:pt x="758398" y="1462475"/>
                  <a:pt x="873896" y="1633434"/>
                </a:cubicBezTo>
                <a:lnTo>
                  <a:pt x="896396" y="1663522"/>
                </a:lnTo>
                <a:lnTo>
                  <a:pt x="337956" y="2069252"/>
                </a:lnTo>
                <a:lnTo>
                  <a:pt x="300943" y="2019755"/>
                </a:lnTo>
                <a:cubicBezTo>
                  <a:pt x="110943" y="1738518"/>
                  <a:pt x="0" y="1399482"/>
                  <a:pt x="0" y="1034534"/>
                </a:cubicBezTo>
                <a:cubicBezTo>
                  <a:pt x="0" y="669586"/>
                  <a:pt x="110943" y="330550"/>
                  <a:pt x="300943" y="49313"/>
                </a:cubicBezTo>
                <a:close/>
              </a:path>
            </a:pathLst>
          </a:custGeom>
          <a:noFill/>
        </p:spPr>
        <p:txBody>
          <a:bodyPr wrap="square" rIns="180000" anchor="ctr">
            <a:noAutofit/>
          </a:bodyPr>
          <a:lstStyle>
            <a:lvl1pPr algn="ctr">
              <a:defRPr sz="1000"/>
            </a:lvl1pPr>
          </a:lstStyle>
          <a:p>
            <a:endParaRPr lang="en-GB"/>
          </a:p>
        </p:txBody>
      </p:sp>
      <p:sp>
        <p:nvSpPr>
          <p:cNvPr id="29" name="Text Placeholder 100">
            <a:extLst>
              <a:ext uri="{FF2B5EF4-FFF2-40B4-BE49-F238E27FC236}">
                <a16:creationId xmlns:a16="http://schemas.microsoft.com/office/drawing/2014/main" id="{585AFDAF-DEEE-4ECE-8D51-E5984EA5C25A}"/>
              </a:ext>
            </a:extLst>
          </p:cNvPr>
          <p:cNvSpPr>
            <a:spLocks noGrp="1"/>
          </p:cNvSpPr>
          <p:nvPr>
            <p:ph type="body" sz="quarter" idx="33"/>
          </p:nvPr>
        </p:nvSpPr>
        <p:spPr>
          <a:xfrm>
            <a:off x="5184646" y="2755770"/>
            <a:ext cx="1822710" cy="1822710"/>
          </a:xfrm>
          <a:custGeom>
            <a:avLst/>
            <a:gdLst>
              <a:gd name="connsiteX0" fmla="*/ 1071167 w 2142334"/>
              <a:gd name="connsiteY0" fmla="*/ 0 h 2142334"/>
              <a:gd name="connsiteX1" fmla="*/ 2142334 w 2142334"/>
              <a:gd name="connsiteY1" fmla="*/ 1071167 h 2142334"/>
              <a:gd name="connsiteX2" fmla="*/ 1071167 w 2142334"/>
              <a:gd name="connsiteY2" fmla="*/ 2142334 h 2142334"/>
              <a:gd name="connsiteX3" fmla="*/ 0 w 2142334"/>
              <a:gd name="connsiteY3" fmla="*/ 1071167 h 2142334"/>
              <a:gd name="connsiteX4" fmla="*/ 1071167 w 2142334"/>
              <a:gd name="connsiteY4" fmla="*/ 0 h 2142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334" h="2142334">
                <a:moveTo>
                  <a:pt x="1071167" y="0"/>
                </a:moveTo>
                <a:cubicBezTo>
                  <a:pt x="1662756" y="0"/>
                  <a:pt x="2142334" y="479578"/>
                  <a:pt x="2142334" y="1071167"/>
                </a:cubicBezTo>
                <a:cubicBezTo>
                  <a:pt x="2142334" y="1662756"/>
                  <a:pt x="1662756" y="2142334"/>
                  <a:pt x="1071167" y="2142334"/>
                </a:cubicBezTo>
                <a:cubicBezTo>
                  <a:pt x="479578" y="2142334"/>
                  <a:pt x="0" y="1662756"/>
                  <a:pt x="0" y="1071167"/>
                </a:cubicBezTo>
                <a:cubicBezTo>
                  <a:pt x="0" y="479578"/>
                  <a:pt x="479578" y="0"/>
                  <a:pt x="1071167" y="0"/>
                </a:cubicBezTo>
                <a:close/>
              </a:path>
            </a:pathLst>
          </a:custGeom>
        </p:spPr>
        <p:txBody>
          <a:bodyPr wrap="square" lIns="180000" tIns="180000" rIns="180000" bIns="180000" anchor="ctr">
            <a:noAutofit/>
          </a:bodyPr>
          <a:lstStyle>
            <a:lvl1pPr algn="ctr">
              <a:lnSpc>
                <a:spcPct val="118000"/>
              </a:lnSpc>
              <a:defRPr sz="1600" b="1">
                <a:solidFill>
                  <a:schemeClr val="bg1"/>
                </a:solidFill>
              </a:defRPr>
            </a:lvl1pPr>
            <a:lvl2pPr marL="0" indent="0" algn="ctr">
              <a:spcBef>
                <a:spcPts val="700"/>
              </a:spcBef>
              <a:buNone/>
              <a:defRPr sz="900"/>
            </a:lvl2pPr>
            <a:lvl3pPr marL="144000" indent="-126000" algn="ctr">
              <a:spcBef>
                <a:spcPts val="400"/>
              </a:spcBef>
              <a:defRPr sz="900"/>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388342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8708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ircular Process (x4)">
    <p:spTree>
      <p:nvGrpSpPr>
        <p:cNvPr id="1" name=""/>
        <p:cNvGrpSpPr/>
        <p:nvPr/>
      </p:nvGrpSpPr>
      <p:grpSpPr>
        <a:xfrm>
          <a:off x="0" y="0"/>
          <a:ext cx="0" cy="0"/>
          <a:chOff x="0" y="0"/>
          <a:chExt cx="0" cy="0"/>
        </a:xfrm>
      </p:grpSpPr>
      <p:sp>
        <p:nvSpPr>
          <p:cNvPr id="156" name="Text Placeholder 155">
            <a:extLst>
              <a:ext uri="{FF2B5EF4-FFF2-40B4-BE49-F238E27FC236}">
                <a16:creationId xmlns:a16="http://schemas.microsoft.com/office/drawing/2014/main" id="{1EE6FD02-E79D-4663-BEB6-2A63D4FD8228}"/>
              </a:ext>
            </a:extLst>
          </p:cNvPr>
          <p:cNvSpPr>
            <a:spLocks noGrp="1"/>
          </p:cNvSpPr>
          <p:nvPr>
            <p:ph type="body" sz="quarter" idx="47" hasCustomPrompt="1"/>
          </p:nvPr>
        </p:nvSpPr>
        <p:spPr>
          <a:xfrm>
            <a:off x="4048125" y="1619249"/>
            <a:ext cx="2190749" cy="2047877"/>
          </a:xfrm>
          <a:custGeom>
            <a:avLst/>
            <a:gdLst>
              <a:gd name="connsiteX0" fmla="*/ 2047875 w 2190749"/>
              <a:gd name="connsiteY0" fmla="*/ 0 h 2047877"/>
              <a:gd name="connsiteX1" fmla="*/ 2190749 w 2190749"/>
              <a:gd name="connsiteY1" fmla="*/ 142874 h 2047877"/>
              <a:gd name="connsiteX2" fmla="*/ 2047874 w 2190749"/>
              <a:gd name="connsiteY2" fmla="*/ 285750 h 2047877"/>
              <a:gd name="connsiteX3" fmla="*/ 1867708 w 2190749"/>
              <a:gd name="connsiteY3" fmla="*/ 294848 h 2047877"/>
              <a:gd name="connsiteX4" fmla="*/ 285750 w 2190749"/>
              <a:gd name="connsiteY4" fmla="*/ 2047875 h 2047877"/>
              <a:gd name="connsiteX5" fmla="*/ 285750 w 2190749"/>
              <a:gd name="connsiteY5" fmla="*/ 2047877 h 2047877"/>
              <a:gd name="connsiteX6" fmla="*/ 142875 w 2190749"/>
              <a:gd name="connsiteY6" fmla="*/ 1905004 h 2047877"/>
              <a:gd name="connsiteX7" fmla="*/ 0 w 2190749"/>
              <a:gd name="connsiteY7" fmla="*/ 2047877 h 2047877"/>
              <a:gd name="connsiteX8" fmla="*/ 0 w 2190749"/>
              <a:gd name="connsiteY8" fmla="*/ 2047875 h 2047877"/>
              <a:gd name="connsiteX9" fmla="*/ 2047875 w 2190749"/>
              <a:gd name="connsiteY9" fmla="*/ 0 h 20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0749" h="2047877">
                <a:moveTo>
                  <a:pt x="2047875" y="0"/>
                </a:moveTo>
                <a:lnTo>
                  <a:pt x="2190749" y="142874"/>
                </a:lnTo>
                <a:lnTo>
                  <a:pt x="2047874" y="285750"/>
                </a:lnTo>
                <a:lnTo>
                  <a:pt x="1867708" y="294848"/>
                </a:lnTo>
                <a:cubicBezTo>
                  <a:pt x="979146" y="385086"/>
                  <a:pt x="285750" y="1135505"/>
                  <a:pt x="285750" y="2047875"/>
                </a:cubicBezTo>
                <a:lnTo>
                  <a:pt x="285750" y="2047877"/>
                </a:lnTo>
                <a:lnTo>
                  <a:pt x="142875" y="1905004"/>
                </a:lnTo>
                <a:lnTo>
                  <a:pt x="0" y="2047877"/>
                </a:lnTo>
                <a:lnTo>
                  <a:pt x="0" y="2047875"/>
                </a:lnTo>
                <a:cubicBezTo>
                  <a:pt x="0" y="916865"/>
                  <a:pt x="916865" y="0"/>
                  <a:pt x="2047875" y="0"/>
                </a:cubicBezTo>
                <a:close/>
              </a:path>
            </a:pathLst>
          </a:custGeom>
          <a:solidFill>
            <a:schemeClr val="accent2"/>
          </a:solidFill>
        </p:spPr>
        <p:txBody>
          <a:bodyPr wrap="square">
            <a:noAutofit/>
          </a:bodyPr>
          <a:lstStyle>
            <a:lvl1pPr>
              <a:lnSpc>
                <a:spcPct val="100000"/>
              </a:lnSpc>
              <a:spcBef>
                <a:spcPts val="0"/>
              </a:spcBef>
              <a:defRPr sz="100"/>
            </a:lvl1pPr>
            <a:lvl2pPr>
              <a:defRPr sz="100"/>
            </a:lvl2pPr>
            <a:lvl3pPr>
              <a:defRPr sz="100"/>
            </a:lvl3pPr>
            <a:lvl4pPr>
              <a:defRPr sz="100"/>
            </a:lvl4pPr>
            <a:lvl5pPr>
              <a:defRPr sz="100"/>
            </a:lvl5pPr>
          </a:lstStyle>
          <a:p>
            <a:pPr lvl="0"/>
            <a:r>
              <a:rPr lang="en-US" dirty="0"/>
              <a:t> </a:t>
            </a:r>
            <a:endParaRPr lang="en-GB" dirty="0"/>
          </a:p>
        </p:txBody>
      </p:sp>
      <p:sp>
        <p:nvSpPr>
          <p:cNvPr id="157" name="Text Placeholder 156">
            <a:extLst>
              <a:ext uri="{FF2B5EF4-FFF2-40B4-BE49-F238E27FC236}">
                <a16:creationId xmlns:a16="http://schemas.microsoft.com/office/drawing/2014/main" id="{3DB4A660-3E27-4381-A4DC-26D7B6D64A5D}"/>
              </a:ext>
            </a:extLst>
          </p:cNvPr>
          <p:cNvSpPr>
            <a:spLocks noGrp="1"/>
          </p:cNvSpPr>
          <p:nvPr>
            <p:ph type="body" sz="quarter" idx="48" hasCustomPrompt="1"/>
          </p:nvPr>
        </p:nvSpPr>
        <p:spPr>
          <a:xfrm>
            <a:off x="6095999" y="1619250"/>
            <a:ext cx="2047876" cy="2190749"/>
          </a:xfrm>
          <a:custGeom>
            <a:avLst/>
            <a:gdLst>
              <a:gd name="connsiteX0" fmla="*/ 0 w 2047876"/>
              <a:gd name="connsiteY0" fmla="*/ 0 h 2190749"/>
              <a:gd name="connsiteX1" fmla="*/ 91441 w 2047876"/>
              <a:gd name="connsiteY1" fmla="*/ 91440 h 2190749"/>
              <a:gd name="connsiteX2" fmla="*/ 1 w 2047876"/>
              <a:gd name="connsiteY2" fmla="*/ 0 h 2190749"/>
              <a:gd name="connsiteX3" fmla="*/ 2047876 w 2047876"/>
              <a:gd name="connsiteY3" fmla="*/ 2047875 h 2190749"/>
              <a:gd name="connsiteX4" fmla="*/ 2047876 w 2047876"/>
              <a:gd name="connsiteY4" fmla="*/ 2047877 h 2190749"/>
              <a:gd name="connsiteX5" fmla="*/ 1905004 w 2047876"/>
              <a:gd name="connsiteY5" fmla="*/ 2190749 h 2190749"/>
              <a:gd name="connsiteX6" fmla="*/ 1762126 w 2047876"/>
              <a:gd name="connsiteY6" fmla="*/ 2047873 h 2190749"/>
              <a:gd name="connsiteX7" fmla="*/ 1753029 w 2047876"/>
              <a:gd name="connsiteY7" fmla="*/ 1867708 h 2190749"/>
              <a:gd name="connsiteX8" fmla="*/ 1 w 2047876"/>
              <a:gd name="connsiteY8" fmla="*/ 285750 h 2190749"/>
              <a:gd name="connsiteX9" fmla="*/ 0 w 2047876"/>
              <a:gd name="connsiteY9" fmla="*/ 285750 h 2190749"/>
              <a:gd name="connsiteX10" fmla="*/ 142873 w 2047876"/>
              <a:gd name="connsiteY10" fmla="*/ 142875 h 219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7876" h="2190749">
                <a:moveTo>
                  <a:pt x="0" y="0"/>
                </a:moveTo>
                <a:lnTo>
                  <a:pt x="91441" y="91440"/>
                </a:lnTo>
                <a:lnTo>
                  <a:pt x="1" y="0"/>
                </a:lnTo>
                <a:cubicBezTo>
                  <a:pt x="1131011" y="0"/>
                  <a:pt x="2047876" y="916865"/>
                  <a:pt x="2047876" y="2047875"/>
                </a:cubicBezTo>
                <a:lnTo>
                  <a:pt x="2047876" y="2047877"/>
                </a:lnTo>
                <a:lnTo>
                  <a:pt x="1905004" y="2190749"/>
                </a:lnTo>
                <a:lnTo>
                  <a:pt x="1762126" y="2047873"/>
                </a:lnTo>
                <a:lnTo>
                  <a:pt x="1753029" y="1867708"/>
                </a:lnTo>
                <a:cubicBezTo>
                  <a:pt x="1662790" y="979146"/>
                  <a:pt x="912372" y="285750"/>
                  <a:pt x="1" y="285750"/>
                </a:cubicBezTo>
                <a:lnTo>
                  <a:pt x="0" y="285750"/>
                </a:lnTo>
                <a:lnTo>
                  <a:pt x="142873" y="142875"/>
                </a:lnTo>
                <a:close/>
              </a:path>
            </a:pathLst>
          </a:custGeom>
          <a:solidFill>
            <a:schemeClr val="bg1"/>
          </a:solidFill>
        </p:spPr>
        <p:txBody>
          <a:bodyPr wrap="square">
            <a:noAutofit/>
          </a:bodyPr>
          <a:lstStyle>
            <a:lvl1pPr>
              <a:lnSpc>
                <a:spcPct val="100000"/>
              </a:lnSpc>
              <a:spcBef>
                <a:spcPts val="0"/>
              </a:spcBef>
              <a:defRPr sz="100"/>
            </a:lvl1pPr>
            <a:lvl2pPr>
              <a:defRPr sz="100"/>
            </a:lvl2pPr>
            <a:lvl3pPr>
              <a:defRPr sz="100"/>
            </a:lvl3pPr>
            <a:lvl4pPr>
              <a:defRPr sz="100"/>
            </a:lvl4pPr>
            <a:lvl5pPr>
              <a:defRPr sz="100"/>
            </a:lvl5pPr>
          </a:lstStyle>
          <a:p>
            <a:pPr lvl="0"/>
            <a:r>
              <a:rPr lang="en-US" dirty="0"/>
              <a:t> </a:t>
            </a:r>
            <a:endParaRPr lang="en-GB" dirty="0"/>
          </a:p>
        </p:txBody>
      </p:sp>
      <p:sp>
        <p:nvSpPr>
          <p:cNvPr id="159" name="Text Placeholder 158">
            <a:extLst>
              <a:ext uri="{FF2B5EF4-FFF2-40B4-BE49-F238E27FC236}">
                <a16:creationId xmlns:a16="http://schemas.microsoft.com/office/drawing/2014/main" id="{74B19BC6-BE8D-4C95-B188-08B1893A8594}"/>
              </a:ext>
            </a:extLst>
          </p:cNvPr>
          <p:cNvSpPr>
            <a:spLocks noGrp="1"/>
          </p:cNvSpPr>
          <p:nvPr>
            <p:ph type="body" sz="quarter" idx="49" hasCustomPrompt="1"/>
          </p:nvPr>
        </p:nvSpPr>
        <p:spPr>
          <a:xfrm>
            <a:off x="4048124" y="3524253"/>
            <a:ext cx="2047877" cy="2190748"/>
          </a:xfrm>
          <a:custGeom>
            <a:avLst/>
            <a:gdLst>
              <a:gd name="connsiteX0" fmla="*/ 142874 w 2047877"/>
              <a:gd name="connsiteY0" fmla="*/ 0 h 2190748"/>
              <a:gd name="connsiteX1" fmla="*/ 285750 w 2047877"/>
              <a:gd name="connsiteY1" fmla="*/ 142875 h 2190748"/>
              <a:gd name="connsiteX2" fmla="*/ 294848 w 2047877"/>
              <a:gd name="connsiteY2" fmla="*/ 323040 h 2190748"/>
              <a:gd name="connsiteX3" fmla="*/ 2047875 w 2047877"/>
              <a:gd name="connsiteY3" fmla="*/ 1904998 h 2190748"/>
              <a:gd name="connsiteX4" fmla="*/ 2047877 w 2047877"/>
              <a:gd name="connsiteY4" fmla="*/ 1904998 h 2190748"/>
              <a:gd name="connsiteX5" fmla="*/ 1905003 w 2047877"/>
              <a:gd name="connsiteY5" fmla="*/ 2047874 h 2190748"/>
              <a:gd name="connsiteX6" fmla="*/ 2047875 w 2047877"/>
              <a:gd name="connsiteY6" fmla="*/ 2190748 h 2190748"/>
              <a:gd name="connsiteX7" fmla="*/ 1851412 w 2047877"/>
              <a:gd name="connsiteY7" fmla="*/ 2181446 h 2190748"/>
              <a:gd name="connsiteX8" fmla="*/ 10573 w 2047877"/>
              <a:gd name="connsiteY8" fmla="*/ 352256 h 2190748"/>
              <a:gd name="connsiteX9" fmla="*/ 0 w 2047877"/>
              <a:gd name="connsiteY9" fmla="*/ 142874 h 219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7877" h="2190748">
                <a:moveTo>
                  <a:pt x="142874" y="0"/>
                </a:moveTo>
                <a:lnTo>
                  <a:pt x="285750" y="142875"/>
                </a:lnTo>
                <a:lnTo>
                  <a:pt x="294848" y="323040"/>
                </a:lnTo>
                <a:cubicBezTo>
                  <a:pt x="385086" y="1211603"/>
                  <a:pt x="1135505" y="1904998"/>
                  <a:pt x="2047875" y="1904998"/>
                </a:cubicBezTo>
                <a:lnTo>
                  <a:pt x="2047877" y="1904998"/>
                </a:lnTo>
                <a:lnTo>
                  <a:pt x="1905003" y="2047874"/>
                </a:lnTo>
                <a:lnTo>
                  <a:pt x="2047875" y="2190748"/>
                </a:lnTo>
                <a:lnTo>
                  <a:pt x="1851412" y="2181446"/>
                </a:lnTo>
                <a:cubicBezTo>
                  <a:pt x="881537" y="2089132"/>
                  <a:pt x="108890" y="1320369"/>
                  <a:pt x="10573" y="352256"/>
                </a:cubicBezTo>
                <a:lnTo>
                  <a:pt x="0" y="142874"/>
                </a:lnTo>
                <a:close/>
              </a:path>
            </a:pathLst>
          </a:custGeom>
          <a:solidFill>
            <a:schemeClr val="accent4"/>
          </a:solidFill>
        </p:spPr>
        <p:txBody>
          <a:bodyPr wrap="square">
            <a:noAutofit/>
          </a:bodyPr>
          <a:lstStyle>
            <a:lvl1pPr>
              <a:lnSpc>
                <a:spcPct val="100000"/>
              </a:lnSpc>
              <a:spcBef>
                <a:spcPts val="0"/>
              </a:spcBef>
              <a:defRPr sz="100"/>
            </a:lvl1pPr>
            <a:lvl2pPr>
              <a:defRPr sz="100"/>
            </a:lvl2pPr>
            <a:lvl3pPr>
              <a:defRPr sz="100"/>
            </a:lvl3pPr>
            <a:lvl4pPr>
              <a:defRPr sz="100"/>
            </a:lvl4pPr>
            <a:lvl5pPr>
              <a:defRPr sz="100"/>
            </a:lvl5pPr>
          </a:lstStyle>
          <a:p>
            <a:pPr lvl="0"/>
            <a:r>
              <a:rPr lang="en-US" dirty="0"/>
              <a:t> </a:t>
            </a:r>
            <a:endParaRPr lang="en-GB" dirty="0"/>
          </a:p>
        </p:txBody>
      </p:sp>
      <p:sp>
        <p:nvSpPr>
          <p:cNvPr id="158" name="Text Placeholder 157">
            <a:extLst>
              <a:ext uri="{FF2B5EF4-FFF2-40B4-BE49-F238E27FC236}">
                <a16:creationId xmlns:a16="http://schemas.microsoft.com/office/drawing/2014/main" id="{8181074D-0B28-46AE-AAA1-8CA7736ECB83}"/>
              </a:ext>
            </a:extLst>
          </p:cNvPr>
          <p:cNvSpPr>
            <a:spLocks noGrp="1"/>
          </p:cNvSpPr>
          <p:nvPr>
            <p:ph type="body" sz="quarter" idx="50" hasCustomPrompt="1"/>
          </p:nvPr>
        </p:nvSpPr>
        <p:spPr>
          <a:xfrm>
            <a:off x="5953128" y="3667124"/>
            <a:ext cx="2190748" cy="2047877"/>
          </a:xfrm>
          <a:custGeom>
            <a:avLst/>
            <a:gdLst>
              <a:gd name="connsiteX0" fmla="*/ 1904998 w 2190748"/>
              <a:gd name="connsiteY0" fmla="*/ 0 h 2047877"/>
              <a:gd name="connsiteX1" fmla="*/ 2047874 w 2190748"/>
              <a:gd name="connsiteY1" fmla="*/ 142874 h 2047877"/>
              <a:gd name="connsiteX2" fmla="*/ 2190748 w 2190748"/>
              <a:gd name="connsiteY2" fmla="*/ 2 h 2047877"/>
              <a:gd name="connsiteX3" fmla="*/ 2180175 w 2190748"/>
              <a:gd name="connsiteY3" fmla="*/ 209385 h 2047877"/>
              <a:gd name="connsiteX4" fmla="*/ 339337 w 2190748"/>
              <a:gd name="connsiteY4" fmla="*/ 2038575 h 2047877"/>
              <a:gd name="connsiteX5" fmla="*/ 142873 w 2190748"/>
              <a:gd name="connsiteY5" fmla="*/ 2047877 h 2047877"/>
              <a:gd name="connsiteX6" fmla="*/ 0 w 2190748"/>
              <a:gd name="connsiteY6" fmla="*/ 1905004 h 2047877"/>
              <a:gd name="connsiteX7" fmla="*/ 142875 w 2190748"/>
              <a:gd name="connsiteY7" fmla="*/ 1762127 h 2047877"/>
              <a:gd name="connsiteX8" fmla="*/ 323040 w 2190748"/>
              <a:gd name="connsiteY8" fmla="*/ 1753030 h 2047877"/>
              <a:gd name="connsiteX9" fmla="*/ 1904998 w 2190748"/>
              <a:gd name="connsiteY9" fmla="*/ 2 h 20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0748" h="2047877">
                <a:moveTo>
                  <a:pt x="1904998" y="0"/>
                </a:moveTo>
                <a:lnTo>
                  <a:pt x="2047874" y="142874"/>
                </a:lnTo>
                <a:lnTo>
                  <a:pt x="2190748" y="2"/>
                </a:lnTo>
                <a:lnTo>
                  <a:pt x="2180175" y="209385"/>
                </a:lnTo>
                <a:cubicBezTo>
                  <a:pt x="2081858" y="1177498"/>
                  <a:pt x="1309212" y="1946261"/>
                  <a:pt x="339337" y="2038575"/>
                </a:cubicBezTo>
                <a:lnTo>
                  <a:pt x="142873" y="2047877"/>
                </a:lnTo>
                <a:lnTo>
                  <a:pt x="0" y="1905004"/>
                </a:lnTo>
                <a:lnTo>
                  <a:pt x="142875" y="1762127"/>
                </a:lnTo>
                <a:lnTo>
                  <a:pt x="323040" y="1753030"/>
                </a:lnTo>
                <a:cubicBezTo>
                  <a:pt x="1211603" y="1662791"/>
                  <a:pt x="1904998" y="912373"/>
                  <a:pt x="1904998" y="2"/>
                </a:cubicBezTo>
                <a:close/>
              </a:path>
            </a:pathLst>
          </a:custGeom>
          <a:solidFill>
            <a:schemeClr val="accent1"/>
          </a:solidFill>
        </p:spPr>
        <p:txBody>
          <a:bodyPr wrap="square">
            <a:noAutofit/>
          </a:bodyPr>
          <a:lstStyle>
            <a:lvl1pPr>
              <a:lnSpc>
                <a:spcPct val="100000"/>
              </a:lnSpc>
              <a:spcBef>
                <a:spcPts val="0"/>
              </a:spcBef>
              <a:defRPr sz="100"/>
            </a:lvl1pPr>
            <a:lvl2pPr>
              <a:defRPr sz="100"/>
            </a:lvl2pPr>
            <a:lvl3pPr>
              <a:defRPr sz="100"/>
            </a:lvl3pPr>
            <a:lvl4pPr>
              <a:defRPr sz="100"/>
            </a:lvl4pPr>
            <a:lvl5pPr>
              <a:defRPr sz="100"/>
            </a:lvl5pPr>
          </a:lstStyle>
          <a:p>
            <a:pPr lvl="0"/>
            <a:r>
              <a:rPr lang="en-US" dirty="0"/>
              <a:t> </a:t>
            </a:r>
            <a:endParaRPr lang="en-GB" dirty="0"/>
          </a:p>
        </p:txBody>
      </p:sp>
      <p:sp>
        <p:nvSpPr>
          <p:cNvPr id="149" name="Text Placeholder 5">
            <a:extLst>
              <a:ext uri="{FF2B5EF4-FFF2-40B4-BE49-F238E27FC236}">
                <a16:creationId xmlns:a16="http://schemas.microsoft.com/office/drawing/2014/main" id="{2FBB9929-08CD-4AFA-B0CA-22B489C83FA2}"/>
              </a:ext>
            </a:extLst>
          </p:cNvPr>
          <p:cNvSpPr>
            <a:spLocks noGrp="1"/>
          </p:cNvSpPr>
          <p:nvPr>
            <p:ph type="body" sz="quarter" idx="41" hasCustomPrompt="1"/>
          </p:nvPr>
        </p:nvSpPr>
        <p:spPr>
          <a:xfrm rot="2820000">
            <a:off x="4206875" y="1778041"/>
            <a:ext cx="3778250" cy="3779218"/>
          </a:xfrm>
        </p:spPr>
        <p:txBody>
          <a:bodyPr>
            <a:prstTxWarp prst="textArchUp">
              <a:avLst>
                <a:gd name="adj" fmla="val 13774581"/>
              </a:avLst>
            </a:prstTxWarp>
          </a:bodyPr>
          <a:lstStyle>
            <a:lvl1pPr algn="ctr">
              <a:lnSpc>
                <a:spcPct val="100000"/>
              </a:lnSpc>
              <a:spcBef>
                <a:spcPts val="0"/>
              </a:spcBef>
              <a:defRPr sz="800" b="1">
                <a:solidFill>
                  <a:schemeClr val="bg2"/>
                </a:solidFill>
              </a:defRPr>
            </a:lvl1pPr>
            <a:lvl2pPr marL="182563" indent="0">
              <a:buNone/>
              <a:defRPr/>
            </a:lvl2pPr>
          </a:lstStyle>
          <a:p>
            <a:pPr lvl="0"/>
            <a:r>
              <a:rPr lang="en-US" dirty="0"/>
              <a:t>Process 1 title goes here</a:t>
            </a:r>
          </a:p>
        </p:txBody>
      </p:sp>
      <p:sp>
        <p:nvSpPr>
          <p:cNvPr id="150" name="Text Placeholder 5">
            <a:extLst>
              <a:ext uri="{FF2B5EF4-FFF2-40B4-BE49-F238E27FC236}">
                <a16:creationId xmlns:a16="http://schemas.microsoft.com/office/drawing/2014/main" id="{88F8DDA6-62DC-4886-B818-E76FE0FE7DDA}"/>
              </a:ext>
            </a:extLst>
          </p:cNvPr>
          <p:cNvSpPr>
            <a:spLocks noGrp="1"/>
          </p:cNvSpPr>
          <p:nvPr>
            <p:ph type="body" sz="quarter" idx="44" hasCustomPrompt="1"/>
          </p:nvPr>
        </p:nvSpPr>
        <p:spPr>
          <a:xfrm rot="-2580000">
            <a:off x="4179586" y="1750219"/>
            <a:ext cx="3832828" cy="3833812"/>
          </a:xfrm>
        </p:spPr>
        <p:txBody>
          <a:bodyPr>
            <a:prstTxWarp prst="textArchDown">
              <a:avLst>
                <a:gd name="adj" fmla="val 2907524"/>
              </a:avLst>
            </a:prstTxWarp>
          </a:bodyPr>
          <a:lstStyle>
            <a:lvl1pPr algn="ctr">
              <a:lnSpc>
                <a:spcPct val="100000"/>
              </a:lnSpc>
              <a:spcBef>
                <a:spcPts val="0"/>
              </a:spcBef>
              <a:defRPr sz="800" b="1">
                <a:solidFill>
                  <a:schemeClr val="bg2"/>
                </a:solidFill>
              </a:defRPr>
            </a:lvl1pPr>
            <a:lvl2pPr marL="182563" indent="0">
              <a:buNone/>
              <a:defRPr/>
            </a:lvl2pPr>
          </a:lstStyle>
          <a:p>
            <a:pPr lvl="0"/>
            <a:r>
              <a:rPr lang="en-US" dirty="0"/>
              <a:t>Process 2 title goes here </a:t>
            </a:r>
          </a:p>
        </p:txBody>
      </p:sp>
      <p:sp>
        <p:nvSpPr>
          <p:cNvPr id="151" name="Text Placeholder 5">
            <a:extLst>
              <a:ext uri="{FF2B5EF4-FFF2-40B4-BE49-F238E27FC236}">
                <a16:creationId xmlns:a16="http://schemas.microsoft.com/office/drawing/2014/main" id="{2DC27CA5-CD76-4815-B3F2-5B4C43B87C81}"/>
              </a:ext>
            </a:extLst>
          </p:cNvPr>
          <p:cNvSpPr>
            <a:spLocks noGrp="1"/>
          </p:cNvSpPr>
          <p:nvPr>
            <p:ph type="body" sz="quarter" idx="45" hasCustomPrompt="1"/>
          </p:nvPr>
        </p:nvSpPr>
        <p:spPr>
          <a:xfrm rot="2820000">
            <a:off x="4179586" y="1750896"/>
            <a:ext cx="3832828" cy="3833812"/>
          </a:xfrm>
        </p:spPr>
        <p:txBody>
          <a:bodyPr>
            <a:prstTxWarp prst="textArchDown">
              <a:avLst>
                <a:gd name="adj" fmla="val 2989248"/>
              </a:avLst>
            </a:prstTxWarp>
          </a:bodyPr>
          <a:lstStyle>
            <a:lvl1pPr algn="ctr">
              <a:lnSpc>
                <a:spcPct val="100000"/>
              </a:lnSpc>
              <a:spcBef>
                <a:spcPts val="0"/>
              </a:spcBef>
              <a:defRPr sz="800" b="1">
                <a:solidFill>
                  <a:schemeClr val="bg2"/>
                </a:solidFill>
              </a:defRPr>
            </a:lvl1pPr>
            <a:lvl2pPr marL="182563" indent="0">
              <a:buNone/>
              <a:defRPr/>
            </a:lvl2pPr>
          </a:lstStyle>
          <a:p>
            <a:pPr lvl="0"/>
            <a:r>
              <a:rPr lang="en-US" dirty="0"/>
              <a:t>Process 3 title goes here </a:t>
            </a:r>
          </a:p>
        </p:txBody>
      </p:sp>
      <p:sp>
        <p:nvSpPr>
          <p:cNvPr id="152" name="Text Placeholder 5">
            <a:extLst>
              <a:ext uri="{FF2B5EF4-FFF2-40B4-BE49-F238E27FC236}">
                <a16:creationId xmlns:a16="http://schemas.microsoft.com/office/drawing/2014/main" id="{05309AEF-55F7-4BE1-9432-901CFF6D25C3}"/>
              </a:ext>
            </a:extLst>
          </p:cNvPr>
          <p:cNvSpPr>
            <a:spLocks noGrp="1"/>
          </p:cNvSpPr>
          <p:nvPr>
            <p:ph type="body" sz="quarter" idx="46" hasCustomPrompt="1"/>
          </p:nvPr>
        </p:nvSpPr>
        <p:spPr>
          <a:xfrm rot="-2580000">
            <a:off x="4206875" y="1776861"/>
            <a:ext cx="3778250" cy="3779218"/>
          </a:xfrm>
        </p:spPr>
        <p:txBody>
          <a:bodyPr>
            <a:prstTxWarp prst="textArchUp">
              <a:avLst>
                <a:gd name="adj" fmla="val 13774581"/>
              </a:avLst>
            </a:prstTxWarp>
          </a:bodyPr>
          <a:lstStyle>
            <a:lvl1pPr algn="ctr">
              <a:lnSpc>
                <a:spcPct val="100000"/>
              </a:lnSpc>
              <a:spcBef>
                <a:spcPts val="0"/>
              </a:spcBef>
              <a:defRPr sz="800" b="1">
                <a:solidFill>
                  <a:schemeClr val="bg2"/>
                </a:solidFill>
              </a:defRPr>
            </a:lvl1pPr>
            <a:lvl2pPr marL="182563" indent="0">
              <a:buNone/>
              <a:defRPr/>
            </a:lvl2pPr>
          </a:lstStyle>
          <a:p>
            <a:pPr lvl="0"/>
            <a:r>
              <a:rPr lang="en-US" dirty="0"/>
              <a:t>Process 4 title goes here</a:t>
            </a:r>
          </a:p>
        </p:txBody>
      </p:sp>
      <p:pic>
        <p:nvPicPr>
          <p:cNvPr id="8" name="Graphic 7">
            <a:extLst>
              <a:ext uri="{FF2B5EF4-FFF2-40B4-BE49-F238E27FC236}">
                <a16:creationId xmlns:a16="http://schemas.microsoft.com/office/drawing/2014/main" id="{E88CA80A-1689-4C13-BF19-936AEDE7234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userDrawn="1">
            <p:ph type="title"/>
          </p:nvPr>
        </p:nvSpPr>
        <p:spPr>
          <a:xfrm>
            <a:off x="666750" y="571500"/>
            <a:ext cx="10858500" cy="476250"/>
          </a:xfrm>
        </p:spPr>
        <p:txBody>
          <a:bodyPr/>
          <a:lstStyle>
            <a:lvl1pPr>
              <a:lnSpc>
                <a:spcPct val="100000"/>
              </a:lnSpc>
              <a:defRPr sz="3000">
                <a:latin typeface="+mj-lt"/>
              </a:defRPr>
            </a:lvl1pPr>
          </a:lstStyle>
          <a:p>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userDrawn="1">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userDrawn="1">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userDrawn="1">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32" name="Text Placeholder 31">
            <a:extLst>
              <a:ext uri="{FF2B5EF4-FFF2-40B4-BE49-F238E27FC236}">
                <a16:creationId xmlns:a16="http://schemas.microsoft.com/office/drawing/2014/main" id="{CF4284FB-3AB4-4714-BD6D-3C9B9384B7BC}"/>
              </a:ext>
            </a:extLst>
          </p:cNvPr>
          <p:cNvSpPr>
            <a:spLocks noGrp="1"/>
          </p:cNvSpPr>
          <p:nvPr userDrawn="1">
            <p:ph type="body" sz="quarter" idx="27"/>
          </p:nvPr>
        </p:nvSpPr>
        <p:spPr>
          <a:xfrm>
            <a:off x="1047750" y="1619250"/>
            <a:ext cx="2381250" cy="1714500"/>
          </a:xfrm>
        </p:spPr>
        <p:txBody>
          <a:bodyPr anchor="ctr"/>
          <a:lstStyle>
            <a:lvl1pPr algn="r">
              <a:lnSpc>
                <a:spcPct val="118000"/>
              </a:lnSpc>
              <a:defRPr sz="1250" b="1">
                <a:solidFill>
                  <a:schemeClr val="accent2"/>
                </a:solidFill>
              </a:defRPr>
            </a:lvl1pPr>
            <a:lvl2pPr marL="0" indent="0" algn="r">
              <a:spcBef>
                <a:spcPts val="700"/>
              </a:spcBef>
              <a:buNone/>
              <a:defRPr sz="900"/>
            </a:lvl2pPr>
            <a:lvl3pPr marL="144000" indent="-126000" algn="r">
              <a:spcBef>
                <a:spcPts val="400"/>
              </a:spcBef>
              <a:defRPr sz="900"/>
            </a:lvl3pPr>
          </a:lstStyle>
          <a:p>
            <a:pPr lvl="0"/>
            <a:r>
              <a:rPr lang="en-US" dirty="0"/>
              <a:t>Click to edit Master text styles</a:t>
            </a:r>
          </a:p>
          <a:p>
            <a:pPr lvl="1"/>
            <a:r>
              <a:rPr lang="en-US" dirty="0"/>
              <a:t>Second level</a:t>
            </a:r>
          </a:p>
          <a:p>
            <a:pPr lvl="2"/>
            <a:r>
              <a:rPr lang="en-US" dirty="0"/>
              <a:t>Third level</a:t>
            </a:r>
          </a:p>
        </p:txBody>
      </p:sp>
      <p:sp>
        <p:nvSpPr>
          <p:cNvPr id="24" name="Text Placeholder 31">
            <a:extLst>
              <a:ext uri="{FF2B5EF4-FFF2-40B4-BE49-F238E27FC236}">
                <a16:creationId xmlns:a16="http://schemas.microsoft.com/office/drawing/2014/main" id="{60E62953-A848-409B-B5A7-C6D4AE75F82D}"/>
              </a:ext>
            </a:extLst>
          </p:cNvPr>
          <p:cNvSpPr>
            <a:spLocks noGrp="1"/>
          </p:cNvSpPr>
          <p:nvPr userDrawn="1">
            <p:ph type="body" sz="quarter" idx="29"/>
          </p:nvPr>
        </p:nvSpPr>
        <p:spPr>
          <a:xfrm>
            <a:off x="1047750" y="4000500"/>
            <a:ext cx="2381250" cy="1714500"/>
          </a:xfrm>
        </p:spPr>
        <p:txBody>
          <a:bodyPr anchor="ctr"/>
          <a:lstStyle>
            <a:lvl1pPr algn="r">
              <a:lnSpc>
                <a:spcPct val="118000"/>
              </a:lnSpc>
              <a:defRPr sz="1250" b="1">
                <a:solidFill>
                  <a:schemeClr val="accent4"/>
                </a:solidFill>
              </a:defRPr>
            </a:lvl1pPr>
            <a:lvl2pPr marL="0" indent="0" algn="r">
              <a:spcBef>
                <a:spcPts val="700"/>
              </a:spcBef>
              <a:buNone/>
              <a:defRPr sz="900"/>
            </a:lvl2pPr>
            <a:lvl3pPr marL="144000" indent="-126000" algn="r">
              <a:spcBef>
                <a:spcPts val="400"/>
              </a:spcBef>
              <a:defRPr sz="900"/>
            </a:lvl3pPr>
          </a:lstStyle>
          <a:p>
            <a:pPr lvl="0"/>
            <a:r>
              <a:rPr lang="en-US" dirty="0"/>
              <a:t>Click to edit Master text styles</a:t>
            </a:r>
          </a:p>
          <a:p>
            <a:pPr lvl="1"/>
            <a:r>
              <a:rPr lang="en-US" dirty="0"/>
              <a:t>Second level</a:t>
            </a:r>
          </a:p>
          <a:p>
            <a:pPr lvl="2"/>
            <a:r>
              <a:rPr lang="en-US" dirty="0"/>
              <a:t>Third level</a:t>
            </a:r>
          </a:p>
        </p:txBody>
      </p:sp>
      <p:sp>
        <p:nvSpPr>
          <p:cNvPr id="27" name="Text Placeholder 31">
            <a:extLst>
              <a:ext uri="{FF2B5EF4-FFF2-40B4-BE49-F238E27FC236}">
                <a16:creationId xmlns:a16="http://schemas.microsoft.com/office/drawing/2014/main" id="{0136FC9C-1793-416C-8FAC-15E71A9B7EAD}"/>
              </a:ext>
            </a:extLst>
          </p:cNvPr>
          <p:cNvSpPr>
            <a:spLocks noGrp="1"/>
          </p:cNvSpPr>
          <p:nvPr userDrawn="1">
            <p:ph type="body" sz="quarter" idx="30"/>
          </p:nvPr>
        </p:nvSpPr>
        <p:spPr>
          <a:xfrm>
            <a:off x="8763000" y="1619250"/>
            <a:ext cx="2381250" cy="1714500"/>
          </a:xfrm>
        </p:spPr>
        <p:txBody>
          <a:bodyPr anchor="ctr"/>
          <a:lstStyle>
            <a:lvl1pPr>
              <a:lnSpc>
                <a:spcPct val="118000"/>
              </a:lnSpc>
              <a:defRPr sz="1250" b="1">
                <a:solidFill>
                  <a:schemeClr val="bg1"/>
                </a:solidFill>
              </a:defRPr>
            </a:lvl1pPr>
            <a:lvl2pPr marL="0" indent="0">
              <a:spcBef>
                <a:spcPts val="700"/>
              </a:spcBef>
              <a:buNone/>
              <a:defRPr sz="900"/>
            </a:lvl2pPr>
            <a:lvl3pPr marL="144000" indent="-126000">
              <a:spcBef>
                <a:spcPts val="400"/>
              </a:spcBef>
              <a:defRPr sz="900"/>
            </a:lvl3pPr>
          </a:lstStyle>
          <a:p>
            <a:pPr lvl="0"/>
            <a:r>
              <a:rPr lang="en-US" dirty="0"/>
              <a:t>Click to edit Master text styles</a:t>
            </a:r>
          </a:p>
          <a:p>
            <a:pPr lvl="1"/>
            <a:r>
              <a:rPr lang="en-US" dirty="0"/>
              <a:t>Second level</a:t>
            </a:r>
          </a:p>
          <a:p>
            <a:pPr lvl="2"/>
            <a:r>
              <a:rPr lang="en-US" dirty="0"/>
              <a:t>Third level</a:t>
            </a:r>
          </a:p>
        </p:txBody>
      </p:sp>
      <p:sp>
        <p:nvSpPr>
          <p:cNvPr id="31" name="Text Placeholder 31">
            <a:extLst>
              <a:ext uri="{FF2B5EF4-FFF2-40B4-BE49-F238E27FC236}">
                <a16:creationId xmlns:a16="http://schemas.microsoft.com/office/drawing/2014/main" id="{58D9B3DB-97EF-49E2-BD04-B96E554616F3}"/>
              </a:ext>
            </a:extLst>
          </p:cNvPr>
          <p:cNvSpPr>
            <a:spLocks noGrp="1"/>
          </p:cNvSpPr>
          <p:nvPr userDrawn="1">
            <p:ph type="body" sz="quarter" idx="32"/>
          </p:nvPr>
        </p:nvSpPr>
        <p:spPr>
          <a:xfrm>
            <a:off x="8763000" y="4000500"/>
            <a:ext cx="2381250" cy="1714500"/>
          </a:xfrm>
        </p:spPr>
        <p:txBody>
          <a:bodyPr anchor="ctr"/>
          <a:lstStyle>
            <a:lvl1pPr>
              <a:lnSpc>
                <a:spcPct val="118000"/>
              </a:lnSpc>
              <a:defRPr sz="1250" b="1">
                <a:solidFill>
                  <a:schemeClr val="accent1"/>
                </a:solidFill>
              </a:defRPr>
            </a:lvl1pPr>
            <a:lvl2pPr marL="0" indent="0">
              <a:spcBef>
                <a:spcPts val="700"/>
              </a:spcBef>
              <a:buNone/>
              <a:defRPr sz="900"/>
            </a:lvl2pPr>
            <a:lvl3pPr marL="144000" indent="-126000">
              <a:spcBef>
                <a:spcPts val="400"/>
              </a:spcBef>
              <a:defRPr sz="900"/>
            </a:lvl3pPr>
          </a:lstStyle>
          <a:p>
            <a:pPr lvl="0"/>
            <a:r>
              <a:rPr lang="en-US" dirty="0"/>
              <a:t>Click to edit Master text styles</a:t>
            </a:r>
          </a:p>
          <a:p>
            <a:pPr lvl="1"/>
            <a:r>
              <a:rPr lang="en-US" dirty="0"/>
              <a:t>Second level</a:t>
            </a:r>
          </a:p>
          <a:p>
            <a:pPr lvl="2"/>
            <a:r>
              <a:rPr lang="en-US" dirty="0"/>
              <a:t>Third level</a:t>
            </a:r>
          </a:p>
        </p:txBody>
      </p:sp>
      <p:sp>
        <p:nvSpPr>
          <p:cNvPr id="145" name="Picture Placeholder 144">
            <a:extLst>
              <a:ext uri="{FF2B5EF4-FFF2-40B4-BE49-F238E27FC236}">
                <a16:creationId xmlns:a16="http://schemas.microsoft.com/office/drawing/2014/main" id="{CEF96A16-28FB-4482-AE0E-4BD7CB885440}"/>
              </a:ext>
            </a:extLst>
          </p:cNvPr>
          <p:cNvSpPr>
            <a:spLocks noGrp="1"/>
          </p:cNvSpPr>
          <p:nvPr>
            <p:ph type="pic" sz="quarter" idx="33"/>
          </p:nvPr>
        </p:nvSpPr>
        <p:spPr>
          <a:xfrm>
            <a:off x="4333877" y="1905002"/>
            <a:ext cx="1762125" cy="1762125"/>
          </a:xfrm>
          <a:custGeom>
            <a:avLst/>
            <a:gdLst>
              <a:gd name="connsiteX0" fmla="*/ 1762125 w 1762125"/>
              <a:gd name="connsiteY0" fmla="*/ 0 h 1762125"/>
              <a:gd name="connsiteX1" fmla="*/ 1762125 w 1762125"/>
              <a:gd name="connsiteY1" fmla="*/ 690958 h 1762125"/>
              <a:gd name="connsiteX2" fmla="*/ 690958 w 1762125"/>
              <a:gd name="connsiteY2" fmla="*/ 1762125 h 1762125"/>
              <a:gd name="connsiteX3" fmla="*/ 0 w 1762125"/>
              <a:gd name="connsiteY3" fmla="*/ 1762125 h 1762125"/>
              <a:gd name="connsiteX4" fmla="*/ 1762125 w 1762125"/>
              <a:gd name="connsiteY4" fmla="*/ 0 h 1762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1762125">
                <a:moveTo>
                  <a:pt x="1762125" y="0"/>
                </a:moveTo>
                <a:lnTo>
                  <a:pt x="1762125" y="690958"/>
                </a:lnTo>
                <a:cubicBezTo>
                  <a:pt x="1170536" y="690958"/>
                  <a:pt x="690958" y="1170536"/>
                  <a:pt x="690958" y="1762125"/>
                </a:cubicBezTo>
                <a:lnTo>
                  <a:pt x="0" y="1762125"/>
                </a:lnTo>
                <a:cubicBezTo>
                  <a:pt x="0" y="788930"/>
                  <a:pt x="788930" y="0"/>
                  <a:pt x="1762125" y="0"/>
                </a:cubicBezTo>
                <a:close/>
              </a:path>
            </a:pathLst>
          </a:custGeom>
          <a:noFill/>
        </p:spPr>
        <p:txBody>
          <a:bodyPr wrap="square" rIns="252000" bIns="252000" anchor="ctr">
            <a:noAutofit/>
          </a:bodyPr>
          <a:lstStyle>
            <a:lvl1pPr algn="ctr">
              <a:defRPr sz="1000"/>
            </a:lvl1pPr>
          </a:lstStyle>
          <a:p>
            <a:endParaRPr lang="en-GB"/>
          </a:p>
        </p:txBody>
      </p:sp>
      <p:sp>
        <p:nvSpPr>
          <p:cNvPr id="146" name="Picture Placeholder 145">
            <a:extLst>
              <a:ext uri="{FF2B5EF4-FFF2-40B4-BE49-F238E27FC236}">
                <a16:creationId xmlns:a16="http://schemas.microsoft.com/office/drawing/2014/main" id="{C5D84D4C-1A8C-4C67-BCFB-EC90E05113BD}"/>
              </a:ext>
            </a:extLst>
          </p:cNvPr>
          <p:cNvSpPr>
            <a:spLocks noGrp="1"/>
          </p:cNvSpPr>
          <p:nvPr>
            <p:ph type="pic" sz="quarter" idx="34"/>
          </p:nvPr>
        </p:nvSpPr>
        <p:spPr>
          <a:xfrm>
            <a:off x="6095587" y="1905002"/>
            <a:ext cx="1762538" cy="1762125"/>
          </a:xfrm>
          <a:custGeom>
            <a:avLst/>
            <a:gdLst>
              <a:gd name="connsiteX0" fmla="*/ 413 w 1762538"/>
              <a:gd name="connsiteY0" fmla="*/ 0 h 1762125"/>
              <a:gd name="connsiteX1" fmla="*/ 1762538 w 1762538"/>
              <a:gd name="connsiteY1" fmla="*/ 1762125 h 1762125"/>
              <a:gd name="connsiteX2" fmla="*/ 1071580 w 1762538"/>
              <a:gd name="connsiteY2" fmla="*/ 1762125 h 1762125"/>
              <a:gd name="connsiteX3" fmla="*/ 413 w 1762538"/>
              <a:gd name="connsiteY3" fmla="*/ 690958 h 1762125"/>
              <a:gd name="connsiteX4" fmla="*/ 0 w 1762538"/>
              <a:gd name="connsiteY4" fmla="*/ 690979 h 1762125"/>
              <a:gd name="connsiteX5" fmla="*/ 0 w 1762538"/>
              <a:gd name="connsiteY5" fmla="*/ 21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2538" h="1762125">
                <a:moveTo>
                  <a:pt x="413" y="0"/>
                </a:moveTo>
                <a:cubicBezTo>
                  <a:pt x="973608" y="0"/>
                  <a:pt x="1762538" y="788930"/>
                  <a:pt x="1762538" y="1762125"/>
                </a:cubicBezTo>
                <a:lnTo>
                  <a:pt x="1071580" y="1762125"/>
                </a:lnTo>
                <a:cubicBezTo>
                  <a:pt x="1071580" y="1170536"/>
                  <a:pt x="592002" y="690958"/>
                  <a:pt x="413" y="690958"/>
                </a:cubicBezTo>
                <a:lnTo>
                  <a:pt x="0" y="690979"/>
                </a:lnTo>
                <a:lnTo>
                  <a:pt x="0" y="21"/>
                </a:lnTo>
                <a:close/>
              </a:path>
            </a:pathLst>
          </a:custGeom>
          <a:noFill/>
        </p:spPr>
        <p:txBody>
          <a:bodyPr wrap="square" lIns="252000" bIns="252000" anchor="ctr">
            <a:noAutofit/>
          </a:bodyPr>
          <a:lstStyle>
            <a:lvl1pPr algn="ctr">
              <a:defRPr sz="1000"/>
            </a:lvl1pPr>
          </a:lstStyle>
          <a:p>
            <a:endParaRPr lang="en-GB" dirty="0"/>
          </a:p>
        </p:txBody>
      </p:sp>
      <p:sp>
        <p:nvSpPr>
          <p:cNvPr id="148" name="Picture Placeholder 147">
            <a:extLst>
              <a:ext uri="{FF2B5EF4-FFF2-40B4-BE49-F238E27FC236}">
                <a16:creationId xmlns:a16="http://schemas.microsoft.com/office/drawing/2014/main" id="{E4CF7018-1561-4CBF-BC45-00A7CEE8B7BE}"/>
              </a:ext>
            </a:extLst>
          </p:cNvPr>
          <p:cNvSpPr>
            <a:spLocks noGrp="1"/>
          </p:cNvSpPr>
          <p:nvPr>
            <p:ph type="pic" sz="quarter" idx="35"/>
          </p:nvPr>
        </p:nvSpPr>
        <p:spPr>
          <a:xfrm>
            <a:off x="4333877" y="3667127"/>
            <a:ext cx="1762125" cy="1762125"/>
          </a:xfrm>
          <a:custGeom>
            <a:avLst/>
            <a:gdLst>
              <a:gd name="connsiteX0" fmla="*/ 0 w 1762125"/>
              <a:gd name="connsiteY0" fmla="*/ 0 h 1762125"/>
              <a:gd name="connsiteX1" fmla="*/ 690958 w 1762125"/>
              <a:gd name="connsiteY1" fmla="*/ 0 h 1762125"/>
              <a:gd name="connsiteX2" fmla="*/ 1762125 w 1762125"/>
              <a:gd name="connsiteY2" fmla="*/ 1071167 h 1762125"/>
              <a:gd name="connsiteX3" fmla="*/ 1762125 w 1762125"/>
              <a:gd name="connsiteY3" fmla="*/ 1762125 h 1762125"/>
              <a:gd name="connsiteX4" fmla="*/ 0 w 1762125"/>
              <a:gd name="connsiteY4" fmla="*/ 0 h 1762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1762125">
                <a:moveTo>
                  <a:pt x="0" y="0"/>
                </a:moveTo>
                <a:lnTo>
                  <a:pt x="690958" y="0"/>
                </a:lnTo>
                <a:cubicBezTo>
                  <a:pt x="690958" y="591589"/>
                  <a:pt x="1170536" y="1071167"/>
                  <a:pt x="1762125" y="1071167"/>
                </a:cubicBezTo>
                <a:lnTo>
                  <a:pt x="1762125" y="1762125"/>
                </a:lnTo>
                <a:cubicBezTo>
                  <a:pt x="788930" y="1762125"/>
                  <a:pt x="0" y="973195"/>
                  <a:pt x="0" y="0"/>
                </a:cubicBezTo>
                <a:close/>
              </a:path>
            </a:pathLst>
          </a:custGeom>
          <a:noFill/>
        </p:spPr>
        <p:txBody>
          <a:bodyPr wrap="square" tIns="252000" rIns="252000" anchor="ctr">
            <a:noAutofit/>
          </a:bodyPr>
          <a:lstStyle>
            <a:lvl1pPr algn="ctr">
              <a:defRPr sz="1000"/>
            </a:lvl1pPr>
          </a:lstStyle>
          <a:p>
            <a:endParaRPr lang="en-GB"/>
          </a:p>
        </p:txBody>
      </p:sp>
      <p:sp>
        <p:nvSpPr>
          <p:cNvPr id="147" name="Picture Placeholder 146">
            <a:extLst>
              <a:ext uri="{FF2B5EF4-FFF2-40B4-BE49-F238E27FC236}">
                <a16:creationId xmlns:a16="http://schemas.microsoft.com/office/drawing/2014/main" id="{9CEC27DE-05B6-4FA1-8D6F-D59637B38588}"/>
              </a:ext>
            </a:extLst>
          </p:cNvPr>
          <p:cNvSpPr>
            <a:spLocks noGrp="1"/>
          </p:cNvSpPr>
          <p:nvPr>
            <p:ph type="pic" sz="quarter" idx="36"/>
          </p:nvPr>
        </p:nvSpPr>
        <p:spPr>
          <a:xfrm>
            <a:off x="6095587" y="3667127"/>
            <a:ext cx="1762538" cy="1762125"/>
          </a:xfrm>
          <a:custGeom>
            <a:avLst/>
            <a:gdLst>
              <a:gd name="connsiteX0" fmla="*/ 1071580 w 1762538"/>
              <a:gd name="connsiteY0" fmla="*/ 0 h 1762125"/>
              <a:gd name="connsiteX1" fmla="*/ 1762538 w 1762538"/>
              <a:gd name="connsiteY1" fmla="*/ 0 h 1762125"/>
              <a:gd name="connsiteX2" fmla="*/ 413 w 1762538"/>
              <a:gd name="connsiteY2" fmla="*/ 1762125 h 1762125"/>
              <a:gd name="connsiteX3" fmla="*/ 0 w 1762538"/>
              <a:gd name="connsiteY3" fmla="*/ 1762104 h 1762125"/>
              <a:gd name="connsiteX4" fmla="*/ 0 w 1762538"/>
              <a:gd name="connsiteY4" fmla="*/ 1071146 h 1762125"/>
              <a:gd name="connsiteX5" fmla="*/ 413 w 1762538"/>
              <a:gd name="connsiteY5" fmla="*/ 1071167 h 1762125"/>
              <a:gd name="connsiteX6" fmla="*/ 1071580 w 1762538"/>
              <a:gd name="connsiteY6" fmla="*/ 0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2538" h="1762125">
                <a:moveTo>
                  <a:pt x="1071580" y="0"/>
                </a:moveTo>
                <a:lnTo>
                  <a:pt x="1762538" y="0"/>
                </a:lnTo>
                <a:cubicBezTo>
                  <a:pt x="1762538" y="973195"/>
                  <a:pt x="973608" y="1762125"/>
                  <a:pt x="413" y="1762125"/>
                </a:cubicBezTo>
                <a:lnTo>
                  <a:pt x="0" y="1762104"/>
                </a:lnTo>
                <a:lnTo>
                  <a:pt x="0" y="1071146"/>
                </a:lnTo>
                <a:lnTo>
                  <a:pt x="413" y="1071167"/>
                </a:lnTo>
                <a:cubicBezTo>
                  <a:pt x="592002" y="1071167"/>
                  <a:pt x="1071580" y="591589"/>
                  <a:pt x="1071580" y="0"/>
                </a:cubicBezTo>
                <a:close/>
              </a:path>
            </a:pathLst>
          </a:custGeom>
          <a:noFill/>
        </p:spPr>
        <p:txBody>
          <a:bodyPr wrap="square" lIns="252000" tIns="252000" anchor="ctr">
            <a:noAutofit/>
          </a:bodyPr>
          <a:lstStyle>
            <a:lvl1pPr algn="ctr">
              <a:defRPr sz="1000"/>
            </a:lvl1pPr>
          </a:lstStyle>
          <a:p>
            <a:endParaRPr lang="en-GB"/>
          </a:p>
        </p:txBody>
      </p:sp>
      <p:sp>
        <p:nvSpPr>
          <p:cNvPr id="26" name="Text Placeholder 100">
            <a:extLst>
              <a:ext uri="{FF2B5EF4-FFF2-40B4-BE49-F238E27FC236}">
                <a16:creationId xmlns:a16="http://schemas.microsoft.com/office/drawing/2014/main" id="{0FB4E992-8C9C-487D-A507-65EE2C1C24DE}"/>
              </a:ext>
            </a:extLst>
          </p:cNvPr>
          <p:cNvSpPr>
            <a:spLocks noGrp="1"/>
          </p:cNvSpPr>
          <p:nvPr>
            <p:ph type="body" sz="quarter" idx="51"/>
          </p:nvPr>
        </p:nvSpPr>
        <p:spPr>
          <a:xfrm>
            <a:off x="5184646" y="2755770"/>
            <a:ext cx="1822710" cy="1822710"/>
          </a:xfrm>
          <a:custGeom>
            <a:avLst/>
            <a:gdLst>
              <a:gd name="connsiteX0" fmla="*/ 1071167 w 2142334"/>
              <a:gd name="connsiteY0" fmla="*/ 0 h 2142334"/>
              <a:gd name="connsiteX1" fmla="*/ 2142334 w 2142334"/>
              <a:gd name="connsiteY1" fmla="*/ 1071167 h 2142334"/>
              <a:gd name="connsiteX2" fmla="*/ 1071167 w 2142334"/>
              <a:gd name="connsiteY2" fmla="*/ 2142334 h 2142334"/>
              <a:gd name="connsiteX3" fmla="*/ 0 w 2142334"/>
              <a:gd name="connsiteY3" fmla="*/ 1071167 h 2142334"/>
              <a:gd name="connsiteX4" fmla="*/ 1071167 w 2142334"/>
              <a:gd name="connsiteY4" fmla="*/ 0 h 2142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334" h="2142334">
                <a:moveTo>
                  <a:pt x="1071167" y="0"/>
                </a:moveTo>
                <a:cubicBezTo>
                  <a:pt x="1662756" y="0"/>
                  <a:pt x="2142334" y="479578"/>
                  <a:pt x="2142334" y="1071167"/>
                </a:cubicBezTo>
                <a:cubicBezTo>
                  <a:pt x="2142334" y="1662756"/>
                  <a:pt x="1662756" y="2142334"/>
                  <a:pt x="1071167" y="2142334"/>
                </a:cubicBezTo>
                <a:cubicBezTo>
                  <a:pt x="479578" y="2142334"/>
                  <a:pt x="0" y="1662756"/>
                  <a:pt x="0" y="1071167"/>
                </a:cubicBezTo>
                <a:cubicBezTo>
                  <a:pt x="0" y="479578"/>
                  <a:pt x="479578" y="0"/>
                  <a:pt x="1071167" y="0"/>
                </a:cubicBezTo>
                <a:close/>
              </a:path>
            </a:pathLst>
          </a:custGeom>
        </p:spPr>
        <p:txBody>
          <a:bodyPr wrap="square" lIns="180000" tIns="180000" rIns="180000" bIns="180000" anchor="ctr">
            <a:noAutofit/>
          </a:bodyPr>
          <a:lstStyle>
            <a:lvl1pPr algn="ctr">
              <a:lnSpc>
                <a:spcPct val="118000"/>
              </a:lnSpc>
              <a:defRPr sz="1600" b="1">
                <a:solidFill>
                  <a:schemeClr val="bg1"/>
                </a:solidFill>
              </a:defRPr>
            </a:lvl1pPr>
            <a:lvl2pPr marL="0" indent="0" algn="ctr">
              <a:spcBef>
                <a:spcPts val="700"/>
              </a:spcBef>
              <a:buNone/>
              <a:defRPr sz="900"/>
            </a:lvl2pPr>
            <a:lvl3pPr marL="144000" indent="-126000" algn="ctr">
              <a:spcBef>
                <a:spcPts val="400"/>
              </a:spcBef>
              <a:defRPr sz="900"/>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666273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ircular Process (x3)">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88CA80A-1689-4C13-BF19-936AEDE7234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userDrawn="1">
            <p:ph type="title"/>
          </p:nvPr>
        </p:nvSpPr>
        <p:spPr>
          <a:xfrm>
            <a:off x="666750" y="571500"/>
            <a:ext cx="10858500" cy="476250"/>
          </a:xfrm>
        </p:spPr>
        <p:txBody>
          <a:bodyPr/>
          <a:lstStyle>
            <a:lvl1pPr>
              <a:lnSpc>
                <a:spcPct val="100000"/>
              </a:lnSpc>
              <a:defRPr sz="3000">
                <a:latin typeface="+mj-lt"/>
              </a:defRPr>
            </a:lvl1pPr>
          </a:lstStyle>
          <a:p>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userDrawn="1">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userDrawn="1">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userDrawn="1">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32" name="Text Placeholder 31">
            <a:extLst>
              <a:ext uri="{FF2B5EF4-FFF2-40B4-BE49-F238E27FC236}">
                <a16:creationId xmlns:a16="http://schemas.microsoft.com/office/drawing/2014/main" id="{CF4284FB-3AB4-4714-BD6D-3C9B9384B7BC}"/>
              </a:ext>
            </a:extLst>
          </p:cNvPr>
          <p:cNvSpPr>
            <a:spLocks noGrp="1"/>
          </p:cNvSpPr>
          <p:nvPr userDrawn="1">
            <p:ph type="body" sz="quarter" idx="27"/>
          </p:nvPr>
        </p:nvSpPr>
        <p:spPr>
          <a:xfrm>
            <a:off x="1047750" y="1619250"/>
            <a:ext cx="2381250" cy="1714500"/>
          </a:xfrm>
        </p:spPr>
        <p:txBody>
          <a:bodyPr anchor="ctr"/>
          <a:lstStyle>
            <a:lvl1pPr algn="r">
              <a:lnSpc>
                <a:spcPct val="118000"/>
              </a:lnSpc>
              <a:defRPr sz="1250" b="1">
                <a:solidFill>
                  <a:schemeClr val="accent2"/>
                </a:solidFill>
              </a:defRPr>
            </a:lvl1pPr>
            <a:lvl2pPr marL="0" indent="0" algn="r">
              <a:spcBef>
                <a:spcPts val="700"/>
              </a:spcBef>
              <a:buNone/>
              <a:defRPr sz="900"/>
            </a:lvl2pPr>
            <a:lvl3pPr marL="144000" indent="-126000" algn="r">
              <a:spcBef>
                <a:spcPts val="400"/>
              </a:spcBef>
              <a:defRPr sz="900"/>
            </a:lvl3pPr>
          </a:lstStyle>
          <a:p>
            <a:pPr lvl="0"/>
            <a:r>
              <a:rPr lang="en-US" dirty="0"/>
              <a:t>Click to edit Master text styles</a:t>
            </a:r>
          </a:p>
          <a:p>
            <a:pPr lvl="1"/>
            <a:r>
              <a:rPr lang="en-US" dirty="0"/>
              <a:t>Second level</a:t>
            </a:r>
          </a:p>
          <a:p>
            <a:pPr lvl="2"/>
            <a:r>
              <a:rPr lang="en-US" dirty="0"/>
              <a:t>Third level</a:t>
            </a:r>
          </a:p>
        </p:txBody>
      </p:sp>
      <p:sp>
        <p:nvSpPr>
          <p:cNvPr id="24" name="Text Placeholder 31">
            <a:extLst>
              <a:ext uri="{FF2B5EF4-FFF2-40B4-BE49-F238E27FC236}">
                <a16:creationId xmlns:a16="http://schemas.microsoft.com/office/drawing/2014/main" id="{60E62953-A848-409B-B5A7-C6D4AE75F82D}"/>
              </a:ext>
            </a:extLst>
          </p:cNvPr>
          <p:cNvSpPr>
            <a:spLocks noGrp="1"/>
          </p:cNvSpPr>
          <p:nvPr userDrawn="1">
            <p:ph type="body" sz="quarter" idx="29"/>
          </p:nvPr>
        </p:nvSpPr>
        <p:spPr>
          <a:xfrm>
            <a:off x="1047750" y="4000500"/>
            <a:ext cx="2381250" cy="1714500"/>
          </a:xfrm>
        </p:spPr>
        <p:txBody>
          <a:bodyPr anchor="ctr"/>
          <a:lstStyle>
            <a:lvl1pPr algn="r">
              <a:lnSpc>
                <a:spcPct val="118000"/>
              </a:lnSpc>
              <a:defRPr sz="1250" b="1">
                <a:solidFill>
                  <a:schemeClr val="accent1"/>
                </a:solidFill>
              </a:defRPr>
            </a:lvl1pPr>
            <a:lvl2pPr marL="0" indent="0" algn="r">
              <a:spcBef>
                <a:spcPts val="700"/>
              </a:spcBef>
              <a:buNone/>
              <a:defRPr sz="900"/>
            </a:lvl2pPr>
            <a:lvl3pPr marL="144000" indent="-126000" algn="r">
              <a:spcBef>
                <a:spcPts val="400"/>
              </a:spcBef>
              <a:defRPr sz="900"/>
            </a:lvl3pPr>
          </a:lstStyle>
          <a:p>
            <a:pPr lvl="0"/>
            <a:r>
              <a:rPr lang="en-US" dirty="0"/>
              <a:t>Click to edit Master text styles</a:t>
            </a:r>
          </a:p>
          <a:p>
            <a:pPr lvl="1"/>
            <a:r>
              <a:rPr lang="en-US" dirty="0"/>
              <a:t>Second level</a:t>
            </a:r>
          </a:p>
          <a:p>
            <a:pPr lvl="2"/>
            <a:r>
              <a:rPr lang="en-US" dirty="0"/>
              <a:t>Third level</a:t>
            </a:r>
          </a:p>
        </p:txBody>
      </p:sp>
      <p:sp>
        <p:nvSpPr>
          <p:cNvPr id="30" name="Text Placeholder 31">
            <a:extLst>
              <a:ext uri="{FF2B5EF4-FFF2-40B4-BE49-F238E27FC236}">
                <a16:creationId xmlns:a16="http://schemas.microsoft.com/office/drawing/2014/main" id="{7AC7AD1E-85EF-4F3B-829D-79C2E65BDE2E}"/>
              </a:ext>
            </a:extLst>
          </p:cNvPr>
          <p:cNvSpPr>
            <a:spLocks noGrp="1"/>
          </p:cNvSpPr>
          <p:nvPr userDrawn="1">
            <p:ph type="body" sz="quarter" idx="31"/>
          </p:nvPr>
        </p:nvSpPr>
        <p:spPr>
          <a:xfrm>
            <a:off x="8858250" y="2809220"/>
            <a:ext cx="2381250" cy="1714500"/>
          </a:xfrm>
        </p:spPr>
        <p:txBody>
          <a:bodyPr anchor="ctr"/>
          <a:lstStyle>
            <a:lvl1pPr>
              <a:lnSpc>
                <a:spcPct val="118000"/>
              </a:lnSpc>
              <a:defRPr sz="1250" b="1">
                <a:solidFill>
                  <a:schemeClr val="bg1"/>
                </a:solidFill>
              </a:defRPr>
            </a:lvl1pPr>
            <a:lvl2pPr marL="0" indent="0">
              <a:spcBef>
                <a:spcPts val="700"/>
              </a:spcBef>
              <a:buNone/>
              <a:defRPr sz="900"/>
            </a:lvl2pPr>
            <a:lvl3pPr marL="144000" indent="-126000">
              <a:spcBef>
                <a:spcPts val="400"/>
              </a:spcBef>
              <a:defRPr sz="900"/>
            </a:lvl3pPr>
          </a:lstStyle>
          <a:p>
            <a:pPr lvl="0"/>
            <a:r>
              <a:rPr lang="en-US" dirty="0"/>
              <a:t>Click to edit Master text styles</a:t>
            </a:r>
          </a:p>
          <a:p>
            <a:pPr lvl="1"/>
            <a:r>
              <a:rPr lang="en-US" dirty="0"/>
              <a:t>Second level</a:t>
            </a:r>
          </a:p>
          <a:p>
            <a:pPr lvl="2"/>
            <a:r>
              <a:rPr lang="en-US" dirty="0"/>
              <a:t>Third level</a:t>
            </a:r>
          </a:p>
        </p:txBody>
      </p:sp>
      <p:sp>
        <p:nvSpPr>
          <p:cNvPr id="25" name="Text Placeholder 24">
            <a:extLst>
              <a:ext uri="{FF2B5EF4-FFF2-40B4-BE49-F238E27FC236}">
                <a16:creationId xmlns:a16="http://schemas.microsoft.com/office/drawing/2014/main" id="{1A106BF4-5AC3-48B6-B376-8FAA7FC14B11}"/>
              </a:ext>
            </a:extLst>
          </p:cNvPr>
          <p:cNvSpPr>
            <a:spLocks noGrp="1"/>
          </p:cNvSpPr>
          <p:nvPr>
            <p:ph type="body" sz="quarter" idx="36" hasCustomPrompt="1"/>
          </p:nvPr>
        </p:nvSpPr>
        <p:spPr>
          <a:xfrm>
            <a:off x="4048474" y="1618909"/>
            <a:ext cx="3123761" cy="2049606"/>
          </a:xfrm>
          <a:custGeom>
            <a:avLst/>
            <a:gdLst>
              <a:gd name="connsiteX0" fmla="*/ 2102521 w 3123761"/>
              <a:gd name="connsiteY0" fmla="*/ 690 h 2049606"/>
              <a:gd name="connsiteX1" fmla="*/ 3071466 w 3123761"/>
              <a:gd name="connsiteY1" fmla="*/ 274706 h 2049606"/>
              <a:gd name="connsiteX2" fmla="*/ 3123761 w 3123761"/>
              <a:gd name="connsiteY2" fmla="*/ 469875 h 2049606"/>
              <a:gd name="connsiteX3" fmla="*/ 2928590 w 3123761"/>
              <a:gd name="connsiteY3" fmla="*/ 522172 h 2049606"/>
              <a:gd name="connsiteX4" fmla="*/ 2768012 w 3123761"/>
              <a:gd name="connsiteY4" fmla="*/ 439968 h 2049606"/>
              <a:gd name="connsiteX5" fmla="*/ 521483 w 3123761"/>
              <a:gd name="connsiteY5" fmla="*/ 1167155 h 2049606"/>
              <a:gd name="connsiteX6" fmla="*/ 285702 w 3123761"/>
              <a:gd name="connsiteY6" fmla="*/ 2000899 h 2049606"/>
              <a:gd name="connsiteX7" fmla="*/ 286790 w 3123761"/>
              <a:gd name="connsiteY7" fmla="*/ 2049606 h 2049606"/>
              <a:gd name="connsiteX8" fmla="*/ 142528 w 3123761"/>
              <a:gd name="connsiteY8" fmla="*/ 1905347 h 2049606"/>
              <a:gd name="connsiteX9" fmla="*/ 1194 w 3123761"/>
              <a:gd name="connsiteY9" fmla="*/ 2046678 h 2049606"/>
              <a:gd name="connsiteX10" fmla="*/ 0 w 3123761"/>
              <a:gd name="connsiteY10" fmla="*/ 1993225 h 2049606"/>
              <a:gd name="connsiteX11" fmla="*/ 274016 w 3123761"/>
              <a:gd name="connsiteY11" fmla="*/ 1024280 h 2049606"/>
              <a:gd name="connsiteX12" fmla="*/ 2102521 w 3123761"/>
              <a:gd name="connsiteY12" fmla="*/ 690 h 204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23761" h="2049606">
                <a:moveTo>
                  <a:pt x="2102521" y="690"/>
                </a:moveTo>
                <a:cubicBezTo>
                  <a:pt x="2432631" y="9263"/>
                  <a:pt x="2765377" y="97986"/>
                  <a:pt x="3071466" y="274706"/>
                </a:cubicBezTo>
                <a:lnTo>
                  <a:pt x="3123761" y="469875"/>
                </a:lnTo>
                <a:lnTo>
                  <a:pt x="2928590" y="522172"/>
                </a:lnTo>
                <a:lnTo>
                  <a:pt x="2768012" y="439968"/>
                </a:lnTo>
                <a:cubicBezTo>
                  <a:pt x="1953376" y="73836"/>
                  <a:pt x="977668" y="377020"/>
                  <a:pt x="521483" y="1167155"/>
                </a:cubicBezTo>
                <a:cubicBezTo>
                  <a:pt x="369421" y="1430534"/>
                  <a:pt x="293079" y="1716850"/>
                  <a:pt x="285702" y="2000899"/>
                </a:cubicBezTo>
                <a:lnTo>
                  <a:pt x="286790" y="2049606"/>
                </a:lnTo>
                <a:lnTo>
                  <a:pt x="142528" y="1905347"/>
                </a:lnTo>
                <a:lnTo>
                  <a:pt x="1194" y="2046678"/>
                </a:lnTo>
                <a:lnTo>
                  <a:pt x="0" y="1993225"/>
                </a:lnTo>
                <a:cubicBezTo>
                  <a:pt x="8574" y="1663116"/>
                  <a:pt x="97296" y="1330369"/>
                  <a:pt x="274016" y="1024280"/>
                </a:cubicBezTo>
                <a:cubicBezTo>
                  <a:pt x="662801" y="350885"/>
                  <a:pt x="1376280" y="-18172"/>
                  <a:pt x="2102521" y="690"/>
                </a:cubicBezTo>
                <a:close/>
              </a:path>
            </a:pathLst>
          </a:custGeom>
          <a:solidFill>
            <a:schemeClr val="accent2"/>
          </a:solidFill>
        </p:spPr>
        <p:txBody>
          <a:bodyPr wrap="square">
            <a:noAutofit/>
          </a:bodyPr>
          <a:lstStyle>
            <a:lvl1pPr>
              <a:lnSpc>
                <a:spcPct val="100000"/>
              </a:lnSpc>
              <a:defRPr sz="100"/>
            </a:lvl1pPr>
            <a:lvl2pPr>
              <a:lnSpc>
                <a:spcPct val="100000"/>
              </a:lnSpc>
              <a:defRPr sz="100"/>
            </a:lvl2pPr>
            <a:lvl3pPr>
              <a:lnSpc>
                <a:spcPct val="100000"/>
              </a:lnSpc>
              <a:defRPr sz="100"/>
            </a:lvl3pPr>
            <a:lvl4pPr>
              <a:lnSpc>
                <a:spcPct val="100000"/>
              </a:lnSpc>
              <a:defRPr sz="100"/>
            </a:lvl4pPr>
            <a:lvl5pPr>
              <a:lnSpc>
                <a:spcPct val="100000"/>
              </a:lnSpc>
              <a:defRPr sz="100"/>
            </a:lvl5pPr>
          </a:lstStyle>
          <a:p>
            <a:pPr lvl="0"/>
            <a:r>
              <a:rPr lang="en-US" dirty="0"/>
              <a:t> </a:t>
            </a:r>
            <a:endParaRPr lang="en-GB" dirty="0"/>
          </a:p>
        </p:txBody>
      </p:sp>
      <p:sp>
        <p:nvSpPr>
          <p:cNvPr id="26" name="Text Placeholder 25">
            <a:extLst>
              <a:ext uri="{FF2B5EF4-FFF2-40B4-BE49-F238E27FC236}">
                <a16:creationId xmlns:a16="http://schemas.microsoft.com/office/drawing/2014/main" id="{0F644A69-2419-46A6-9350-8A2CB828F12C}"/>
              </a:ext>
            </a:extLst>
          </p:cNvPr>
          <p:cNvSpPr>
            <a:spLocks noGrp="1"/>
          </p:cNvSpPr>
          <p:nvPr>
            <p:ph type="body" sz="quarter" idx="37" hasCustomPrompt="1"/>
          </p:nvPr>
        </p:nvSpPr>
        <p:spPr>
          <a:xfrm>
            <a:off x="6924770" y="1893614"/>
            <a:ext cx="1219447" cy="3547080"/>
          </a:xfrm>
          <a:custGeom>
            <a:avLst/>
            <a:gdLst>
              <a:gd name="connsiteX0" fmla="*/ 195167 w 1219447"/>
              <a:gd name="connsiteY0" fmla="*/ 0 h 3547080"/>
              <a:gd name="connsiteX1" fmla="*/ 195168 w 1219447"/>
              <a:gd name="connsiteY1" fmla="*/ 0 h 3547080"/>
              <a:gd name="connsiteX2" fmla="*/ 944742 w 1219447"/>
              <a:gd name="connsiteY2" fmla="*/ 2797450 h 3547080"/>
              <a:gd name="connsiteX3" fmla="*/ 200100 w 1219447"/>
              <a:gd name="connsiteY3" fmla="*/ 3544567 h 3547080"/>
              <a:gd name="connsiteX4" fmla="*/ 195380 w 1219447"/>
              <a:gd name="connsiteY4" fmla="*/ 3547080 h 3547080"/>
              <a:gd name="connsiteX5" fmla="*/ 0 w 1219447"/>
              <a:gd name="connsiteY5" fmla="*/ 3494728 h 3547080"/>
              <a:gd name="connsiteX6" fmla="*/ 52780 w 1219447"/>
              <a:gd name="connsiteY6" fmla="*/ 3297745 h 3547080"/>
              <a:gd name="connsiteX7" fmla="*/ 93123 w 1219447"/>
              <a:gd name="connsiteY7" fmla="*/ 3275639 h 3547080"/>
              <a:gd name="connsiteX8" fmla="*/ 697275 w 1219447"/>
              <a:gd name="connsiteY8" fmla="*/ 2654575 h 3547080"/>
              <a:gd name="connsiteX9" fmla="*/ 52293 w 1219447"/>
              <a:gd name="connsiteY9" fmla="*/ 247467 h 3547080"/>
              <a:gd name="connsiteX10" fmla="*/ 52292 w 1219447"/>
              <a:gd name="connsiteY10" fmla="*/ 247466 h 3547080"/>
              <a:gd name="connsiteX11" fmla="*/ 247461 w 1219447"/>
              <a:gd name="connsiteY11" fmla="*/ 195170 h 354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447" h="3547080">
                <a:moveTo>
                  <a:pt x="195167" y="0"/>
                </a:moveTo>
                <a:lnTo>
                  <a:pt x="195168" y="0"/>
                </a:lnTo>
                <a:cubicBezTo>
                  <a:pt x="1174651" y="565505"/>
                  <a:pt x="1510247" y="1817966"/>
                  <a:pt x="944742" y="2797450"/>
                </a:cubicBezTo>
                <a:cubicBezTo>
                  <a:pt x="759185" y="3118843"/>
                  <a:pt x="499667" y="3370912"/>
                  <a:pt x="200100" y="3544567"/>
                </a:cubicBezTo>
                <a:lnTo>
                  <a:pt x="195380" y="3547080"/>
                </a:lnTo>
                <a:lnTo>
                  <a:pt x="0" y="3494728"/>
                </a:lnTo>
                <a:lnTo>
                  <a:pt x="52780" y="3297745"/>
                </a:lnTo>
                <a:lnTo>
                  <a:pt x="93123" y="3275639"/>
                </a:lnTo>
                <a:cubicBezTo>
                  <a:pt x="335427" y="3127226"/>
                  <a:pt x="545213" y="2917954"/>
                  <a:pt x="697275" y="2654575"/>
                </a:cubicBezTo>
                <a:cubicBezTo>
                  <a:pt x="1183873" y="1811763"/>
                  <a:pt x="895104" y="734064"/>
                  <a:pt x="52293" y="247467"/>
                </a:cubicBezTo>
                <a:lnTo>
                  <a:pt x="52292" y="247466"/>
                </a:lnTo>
                <a:lnTo>
                  <a:pt x="247461" y="195170"/>
                </a:lnTo>
                <a:close/>
              </a:path>
            </a:pathLst>
          </a:custGeom>
          <a:solidFill>
            <a:schemeClr val="bg1"/>
          </a:solidFill>
        </p:spPr>
        <p:txBody>
          <a:bodyPr wrap="square">
            <a:noAutofit/>
          </a:bodyPr>
          <a:lstStyle>
            <a:lvl1pPr>
              <a:lnSpc>
                <a:spcPct val="100000"/>
              </a:lnSpc>
              <a:defRPr sz="100"/>
            </a:lvl1pPr>
            <a:lvl2pPr>
              <a:lnSpc>
                <a:spcPct val="100000"/>
              </a:lnSpc>
              <a:defRPr sz="100"/>
            </a:lvl2pPr>
            <a:lvl3pPr>
              <a:lnSpc>
                <a:spcPct val="100000"/>
              </a:lnSpc>
              <a:defRPr sz="100"/>
            </a:lvl3pPr>
            <a:lvl4pPr>
              <a:lnSpc>
                <a:spcPct val="100000"/>
              </a:lnSpc>
              <a:defRPr sz="100"/>
            </a:lvl4pPr>
            <a:lvl5pPr>
              <a:lnSpc>
                <a:spcPct val="100000"/>
              </a:lnSpc>
              <a:defRPr sz="100"/>
            </a:lvl5pPr>
          </a:lstStyle>
          <a:p>
            <a:pPr lvl="0"/>
            <a:r>
              <a:rPr lang="en-US" dirty="0"/>
              <a:t> </a:t>
            </a:r>
            <a:endParaRPr lang="en-GB" dirty="0"/>
          </a:p>
        </p:txBody>
      </p:sp>
      <p:sp>
        <p:nvSpPr>
          <p:cNvPr id="28" name="Text Placeholder 27">
            <a:extLst>
              <a:ext uri="{FF2B5EF4-FFF2-40B4-BE49-F238E27FC236}">
                <a16:creationId xmlns:a16="http://schemas.microsoft.com/office/drawing/2014/main" id="{64FB68B3-87CE-451C-A88A-B23B55B9BBDD}"/>
              </a:ext>
            </a:extLst>
          </p:cNvPr>
          <p:cNvSpPr>
            <a:spLocks noGrp="1"/>
          </p:cNvSpPr>
          <p:nvPr>
            <p:ph type="body" sz="quarter" idx="38" hasCustomPrompt="1"/>
          </p:nvPr>
        </p:nvSpPr>
        <p:spPr>
          <a:xfrm>
            <a:off x="4048299" y="3524253"/>
            <a:ext cx="3069441" cy="2191091"/>
          </a:xfrm>
          <a:custGeom>
            <a:avLst/>
            <a:gdLst>
              <a:gd name="connsiteX0" fmla="*/ 142702 w 3069441"/>
              <a:gd name="connsiteY0" fmla="*/ 0 h 2191091"/>
              <a:gd name="connsiteX1" fmla="*/ 286965 w 3069441"/>
              <a:gd name="connsiteY1" fmla="*/ 144260 h 2191091"/>
              <a:gd name="connsiteX2" fmla="*/ 289672 w 3069441"/>
              <a:gd name="connsiteY2" fmla="*/ 265509 h 2191091"/>
              <a:gd name="connsiteX3" fmla="*/ 1166641 w 3069441"/>
              <a:gd name="connsiteY3" fmla="*/ 1668919 h 2191091"/>
              <a:gd name="connsiteX4" fmla="*/ 2820513 w 3069441"/>
              <a:gd name="connsiteY4" fmla="*/ 1726691 h 2191091"/>
              <a:gd name="connsiteX5" fmla="*/ 2929252 w 3069441"/>
              <a:gd name="connsiteY5" fmla="*/ 1667108 h 2191091"/>
              <a:gd name="connsiteX6" fmla="*/ 2876473 w 3069441"/>
              <a:gd name="connsiteY6" fmla="*/ 1864089 h 2191091"/>
              <a:gd name="connsiteX7" fmla="*/ 3069441 w 3069441"/>
              <a:gd name="connsiteY7" fmla="*/ 1915796 h 2191091"/>
              <a:gd name="connsiteX8" fmla="*/ 2945833 w 3069441"/>
              <a:gd name="connsiteY8" fmla="*/ 1983527 h 2191091"/>
              <a:gd name="connsiteX9" fmla="*/ 1023766 w 3069441"/>
              <a:gd name="connsiteY9" fmla="*/ 1916386 h 2191091"/>
              <a:gd name="connsiteX10" fmla="*/ 0 w 3069441"/>
              <a:gd name="connsiteY10" fmla="*/ 186806 h 2191091"/>
              <a:gd name="connsiteX11" fmla="*/ 622 w 3069441"/>
              <a:gd name="connsiteY11" fmla="*/ 142081 h 219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9441" h="2191091">
                <a:moveTo>
                  <a:pt x="142702" y="0"/>
                </a:moveTo>
                <a:lnTo>
                  <a:pt x="286965" y="144260"/>
                </a:lnTo>
                <a:lnTo>
                  <a:pt x="289672" y="265509"/>
                </a:lnTo>
                <a:cubicBezTo>
                  <a:pt x="329550" y="829773"/>
                  <a:pt x="639883" y="1364796"/>
                  <a:pt x="1166641" y="1668919"/>
                </a:cubicBezTo>
                <a:cubicBezTo>
                  <a:pt x="1693398" y="1973043"/>
                  <a:pt x="2311909" y="1974289"/>
                  <a:pt x="2820513" y="1726691"/>
                </a:cubicBezTo>
                <a:lnTo>
                  <a:pt x="2929252" y="1667108"/>
                </a:lnTo>
                <a:lnTo>
                  <a:pt x="2876473" y="1864089"/>
                </a:lnTo>
                <a:lnTo>
                  <a:pt x="3069441" y="1915796"/>
                </a:lnTo>
                <a:lnTo>
                  <a:pt x="2945833" y="1983527"/>
                </a:lnTo>
                <a:cubicBezTo>
                  <a:pt x="2354751" y="2271275"/>
                  <a:pt x="1635943" y="2269826"/>
                  <a:pt x="1023766" y="1916386"/>
                </a:cubicBezTo>
                <a:cubicBezTo>
                  <a:pt x="380980" y="1545273"/>
                  <a:pt x="15493" y="878313"/>
                  <a:pt x="0" y="186806"/>
                </a:cubicBezTo>
                <a:lnTo>
                  <a:pt x="622" y="142081"/>
                </a:lnTo>
                <a:close/>
              </a:path>
            </a:pathLst>
          </a:custGeom>
          <a:solidFill>
            <a:schemeClr val="accent1"/>
          </a:solidFill>
        </p:spPr>
        <p:txBody>
          <a:bodyPr wrap="square">
            <a:noAutofit/>
          </a:bodyPr>
          <a:lstStyle>
            <a:lvl1pPr>
              <a:lnSpc>
                <a:spcPct val="100000"/>
              </a:lnSpc>
              <a:defRPr sz="100"/>
            </a:lvl1pPr>
            <a:lvl2pPr>
              <a:lnSpc>
                <a:spcPct val="100000"/>
              </a:lnSpc>
              <a:defRPr sz="100"/>
            </a:lvl2pPr>
            <a:lvl3pPr>
              <a:lnSpc>
                <a:spcPct val="100000"/>
              </a:lnSpc>
              <a:defRPr sz="100"/>
            </a:lvl3pPr>
            <a:lvl4pPr>
              <a:lnSpc>
                <a:spcPct val="100000"/>
              </a:lnSpc>
              <a:defRPr sz="100"/>
            </a:lvl4pPr>
            <a:lvl5pPr>
              <a:lnSpc>
                <a:spcPct val="100000"/>
              </a:lnSpc>
              <a:defRPr sz="100"/>
            </a:lvl5pPr>
          </a:lstStyle>
          <a:p>
            <a:pPr lvl="0"/>
            <a:r>
              <a:rPr lang="en-US" dirty="0"/>
              <a:t> </a:t>
            </a:r>
            <a:endParaRPr lang="en-GB" dirty="0"/>
          </a:p>
        </p:txBody>
      </p:sp>
      <p:sp>
        <p:nvSpPr>
          <p:cNvPr id="29" name="Text Placeholder 5">
            <a:extLst>
              <a:ext uri="{FF2B5EF4-FFF2-40B4-BE49-F238E27FC236}">
                <a16:creationId xmlns:a16="http://schemas.microsoft.com/office/drawing/2014/main" id="{7B0CCF27-8B4E-4233-B74E-D9E5CFBC77D6}"/>
              </a:ext>
            </a:extLst>
          </p:cNvPr>
          <p:cNvSpPr>
            <a:spLocks noGrp="1"/>
          </p:cNvSpPr>
          <p:nvPr>
            <p:ph type="body" sz="quarter" idx="44" hasCustomPrompt="1"/>
          </p:nvPr>
        </p:nvSpPr>
        <p:spPr>
          <a:xfrm rot="1680000">
            <a:off x="4179586" y="1750219"/>
            <a:ext cx="3832828" cy="3833812"/>
          </a:xfrm>
        </p:spPr>
        <p:txBody>
          <a:bodyPr>
            <a:prstTxWarp prst="textArchDown">
              <a:avLst>
                <a:gd name="adj" fmla="val 2251609"/>
              </a:avLst>
            </a:prstTxWarp>
          </a:bodyPr>
          <a:lstStyle>
            <a:lvl1pPr algn="ctr">
              <a:lnSpc>
                <a:spcPct val="100000"/>
              </a:lnSpc>
              <a:spcBef>
                <a:spcPts val="0"/>
              </a:spcBef>
              <a:defRPr sz="800" b="1">
                <a:solidFill>
                  <a:schemeClr val="bg2"/>
                </a:solidFill>
              </a:defRPr>
            </a:lvl1pPr>
            <a:lvl2pPr marL="182563" indent="0">
              <a:buNone/>
              <a:defRPr/>
            </a:lvl2pPr>
          </a:lstStyle>
          <a:p>
            <a:pPr lvl="0"/>
            <a:r>
              <a:rPr lang="en-US" dirty="0"/>
              <a:t>Process 3 title goes here </a:t>
            </a:r>
          </a:p>
        </p:txBody>
      </p:sp>
      <p:sp>
        <p:nvSpPr>
          <p:cNvPr id="33" name="Text Placeholder 5">
            <a:extLst>
              <a:ext uri="{FF2B5EF4-FFF2-40B4-BE49-F238E27FC236}">
                <a16:creationId xmlns:a16="http://schemas.microsoft.com/office/drawing/2014/main" id="{6BA23A95-87ED-4BAF-BCC0-8940D64DCD5A}"/>
              </a:ext>
            </a:extLst>
          </p:cNvPr>
          <p:cNvSpPr>
            <a:spLocks noGrp="1"/>
          </p:cNvSpPr>
          <p:nvPr>
            <p:ph type="body" sz="quarter" idx="46" hasCustomPrompt="1"/>
          </p:nvPr>
        </p:nvSpPr>
        <p:spPr>
          <a:xfrm rot="19920000">
            <a:off x="4206875" y="1776861"/>
            <a:ext cx="3778250" cy="3779218"/>
          </a:xfrm>
        </p:spPr>
        <p:txBody>
          <a:bodyPr>
            <a:prstTxWarp prst="textArchUp">
              <a:avLst>
                <a:gd name="adj" fmla="val 12801518"/>
              </a:avLst>
            </a:prstTxWarp>
          </a:bodyPr>
          <a:lstStyle>
            <a:lvl1pPr algn="ctr">
              <a:lnSpc>
                <a:spcPct val="100000"/>
              </a:lnSpc>
              <a:spcBef>
                <a:spcPts val="0"/>
              </a:spcBef>
              <a:defRPr sz="800" b="1">
                <a:solidFill>
                  <a:schemeClr val="bg2"/>
                </a:solidFill>
              </a:defRPr>
            </a:lvl1pPr>
            <a:lvl2pPr marL="182563" indent="0">
              <a:buNone/>
              <a:defRPr/>
            </a:lvl2pPr>
          </a:lstStyle>
          <a:p>
            <a:pPr lvl="0"/>
            <a:r>
              <a:rPr lang="en-US" dirty="0"/>
              <a:t>Process 1 title goes here</a:t>
            </a:r>
          </a:p>
        </p:txBody>
      </p:sp>
      <p:sp>
        <p:nvSpPr>
          <p:cNvPr id="34" name="Text Placeholder 5">
            <a:extLst>
              <a:ext uri="{FF2B5EF4-FFF2-40B4-BE49-F238E27FC236}">
                <a16:creationId xmlns:a16="http://schemas.microsoft.com/office/drawing/2014/main" id="{F6FBC985-1979-4863-B758-13C5CB7BF9F6}"/>
              </a:ext>
            </a:extLst>
          </p:cNvPr>
          <p:cNvSpPr>
            <a:spLocks noGrp="1"/>
          </p:cNvSpPr>
          <p:nvPr>
            <p:ph type="body" sz="quarter" idx="47" hasCustomPrompt="1"/>
          </p:nvPr>
        </p:nvSpPr>
        <p:spPr>
          <a:xfrm rot="5400000">
            <a:off x="4206875" y="1776861"/>
            <a:ext cx="3778250" cy="3779218"/>
          </a:xfrm>
        </p:spPr>
        <p:txBody>
          <a:bodyPr>
            <a:prstTxWarp prst="textArchUp">
              <a:avLst>
                <a:gd name="adj" fmla="val 12801518"/>
              </a:avLst>
            </a:prstTxWarp>
          </a:bodyPr>
          <a:lstStyle>
            <a:lvl1pPr algn="ctr">
              <a:lnSpc>
                <a:spcPct val="100000"/>
              </a:lnSpc>
              <a:spcBef>
                <a:spcPts val="0"/>
              </a:spcBef>
              <a:defRPr sz="800" b="1">
                <a:solidFill>
                  <a:schemeClr val="bg2"/>
                </a:solidFill>
              </a:defRPr>
            </a:lvl1pPr>
            <a:lvl2pPr marL="182563" indent="0">
              <a:buNone/>
              <a:defRPr/>
            </a:lvl2pPr>
          </a:lstStyle>
          <a:p>
            <a:pPr lvl="0"/>
            <a:r>
              <a:rPr lang="en-US" dirty="0"/>
              <a:t>Process 2 title goes here</a:t>
            </a:r>
          </a:p>
        </p:txBody>
      </p:sp>
      <p:sp>
        <p:nvSpPr>
          <p:cNvPr id="103" name="Picture Placeholder 102">
            <a:extLst>
              <a:ext uri="{FF2B5EF4-FFF2-40B4-BE49-F238E27FC236}">
                <a16:creationId xmlns:a16="http://schemas.microsoft.com/office/drawing/2014/main" id="{366DEE78-E2C5-468B-8236-44095598C72F}"/>
              </a:ext>
            </a:extLst>
          </p:cNvPr>
          <p:cNvSpPr>
            <a:spLocks noGrp="1"/>
          </p:cNvSpPr>
          <p:nvPr>
            <p:ph type="pic" sz="quarter" idx="33"/>
          </p:nvPr>
        </p:nvSpPr>
        <p:spPr>
          <a:xfrm>
            <a:off x="4333875" y="1905002"/>
            <a:ext cx="2642510" cy="1762125"/>
          </a:xfrm>
          <a:custGeom>
            <a:avLst/>
            <a:gdLst>
              <a:gd name="connsiteX0" fmla="*/ 1762125 w 2642510"/>
              <a:gd name="connsiteY0" fmla="*/ 0 h 1762125"/>
              <a:gd name="connsiteX1" fmla="*/ 2602059 w 2642510"/>
              <a:gd name="connsiteY1" fmla="*/ 212679 h 1762125"/>
              <a:gd name="connsiteX2" fmla="*/ 2642510 w 2642510"/>
              <a:gd name="connsiteY2" fmla="*/ 237254 h 1762125"/>
              <a:gd name="connsiteX3" fmla="*/ 2297297 w 2642510"/>
              <a:gd name="connsiteY3" fmla="*/ 835181 h 1762125"/>
              <a:gd name="connsiteX4" fmla="*/ 2272707 w 2642510"/>
              <a:gd name="connsiteY4" fmla="*/ 820242 h 1762125"/>
              <a:gd name="connsiteX5" fmla="*/ 1762125 w 2642510"/>
              <a:gd name="connsiteY5" fmla="*/ 690958 h 1762125"/>
              <a:gd name="connsiteX6" fmla="*/ 690958 w 2642510"/>
              <a:gd name="connsiteY6" fmla="*/ 1762125 h 1762125"/>
              <a:gd name="connsiteX7" fmla="*/ 0 w 2642510"/>
              <a:gd name="connsiteY7" fmla="*/ 1762125 h 1762125"/>
              <a:gd name="connsiteX8" fmla="*/ 1762125 w 2642510"/>
              <a:gd name="connsiteY8" fmla="*/ 0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2510" h="1762125">
                <a:moveTo>
                  <a:pt x="1762125" y="0"/>
                </a:moveTo>
                <a:cubicBezTo>
                  <a:pt x="2066249" y="0"/>
                  <a:pt x="2352378" y="77044"/>
                  <a:pt x="2602059" y="212679"/>
                </a:cubicBezTo>
                <a:lnTo>
                  <a:pt x="2642510" y="237254"/>
                </a:lnTo>
                <a:lnTo>
                  <a:pt x="2297297" y="835181"/>
                </a:lnTo>
                <a:lnTo>
                  <a:pt x="2272707" y="820242"/>
                </a:lnTo>
                <a:cubicBezTo>
                  <a:pt x="2120930" y="737792"/>
                  <a:pt x="1946997" y="690958"/>
                  <a:pt x="1762125" y="690958"/>
                </a:cubicBezTo>
                <a:cubicBezTo>
                  <a:pt x="1170536" y="690958"/>
                  <a:pt x="690958" y="1170536"/>
                  <a:pt x="690958" y="1762125"/>
                </a:cubicBezTo>
                <a:lnTo>
                  <a:pt x="0" y="1762125"/>
                </a:lnTo>
                <a:cubicBezTo>
                  <a:pt x="0" y="788930"/>
                  <a:pt x="788930" y="0"/>
                  <a:pt x="1762125" y="0"/>
                </a:cubicBezTo>
                <a:close/>
              </a:path>
            </a:pathLst>
          </a:custGeom>
          <a:noFill/>
        </p:spPr>
        <p:txBody>
          <a:bodyPr wrap="square" rIns="612000" bIns="648000" anchor="ctr">
            <a:noAutofit/>
          </a:bodyPr>
          <a:lstStyle>
            <a:lvl1pPr algn="ctr">
              <a:defRPr sz="1000"/>
            </a:lvl1pPr>
          </a:lstStyle>
          <a:p>
            <a:endParaRPr lang="en-GB" dirty="0"/>
          </a:p>
        </p:txBody>
      </p:sp>
      <p:sp>
        <p:nvSpPr>
          <p:cNvPr id="107" name="Picture Placeholder 106">
            <a:extLst>
              <a:ext uri="{FF2B5EF4-FFF2-40B4-BE49-F238E27FC236}">
                <a16:creationId xmlns:a16="http://schemas.microsoft.com/office/drawing/2014/main" id="{23165368-C7C4-4CBE-BD36-B0CB21BFA45A}"/>
              </a:ext>
            </a:extLst>
          </p:cNvPr>
          <p:cNvSpPr>
            <a:spLocks noGrp="1"/>
          </p:cNvSpPr>
          <p:nvPr>
            <p:ph type="pic" sz="quarter" idx="34"/>
          </p:nvPr>
        </p:nvSpPr>
        <p:spPr>
          <a:xfrm>
            <a:off x="6631173" y="2142254"/>
            <a:ext cx="1226953" cy="3049742"/>
          </a:xfrm>
          <a:custGeom>
            <a:avLst/>
            <a:gdLst>
              <a:gd name="connsiteX0" fmla="*/ 345213 w 1226953"/>
              <a:gd name="connsiteY0" fmla="*/ 0 h 3049742"/>
              <a:gd name="connsiteX1" fmla="*/ 450049 w 1226953"/>
              <a:gd name="connsiteY1" fmla="*/ 63689 h 3049742"/>
              <a:gd name="connsiteX2" fmla="*/ 1226953 w 1226953"/>
              <a:gd name="connsiteY2" fmla="*/ 1524871 h 3049742"/>
              <a:gd name="connsiteX3" fmla="*/ 450049 w 1226953"/>
              <a:gd name="connsiteY3" fmla="*/ 2986053 h 3049742"/>
              <a:gd name="connsiteX4" fmla="*/ 345213 w 1226953"/>
              <a:gd name="connsiteY4" fmla="*/ 3049742 h 3049742"/>
              <a:gd name="connsiteX5" fmla="*/ 0 w 1226953"/>
              <a:gd name="connsiteY5" fmla="*/ 2451815 h 3049742"/>
              <a:gd name="connsiteX6" fmla="*/ 63728 w 1226953"/>
              <a:gd name="connsiteY6" fmla="*/ 2413100 h 3049742"/>
              <a:gd name="connsiteX7" fmla="*/ 535995 w 1226953"/>
              <a:gd name="connsiteY7" fmla="*/ 1524871 h 3049742"/>
              <a:gd name="connsiteX8" fmla="*/ 63728 w 1226953"/>
              <a:gd name="connsiteY8" fmla="*/ 636643 h 3049742"/>
              <a:gd name="connsiteX9" fmla="*/ 0 w 1226953"/>
              <a:gd name="connsiteY9" fmla="*/ 597927 h 304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953" h="3049742">
                <a:moveTo>
                  <a:pt x="345213" y="0"/>
                </a:moveTo>
                <a:lnTo>
                  <a:pt x="450049" y="63689"/>
                </a:lnTo>
                <a:cubicBezTo>
                  <a:pt x="918777" y="380356"/>
                  <a:pt x="1226953" y="916624"/>
                  <a:pt x="1226953" y="1524871"/>
                </a:cubicBezTo>
                <a:cubicBezTo>
                  <a:pt x="1226953" y="2133118"/>
                  <a:pt x="918777" y="2669386"/>
                  <a:pt x="450049" y="2986053"/>
                </a:cubicBezTo>
                <a:lnTo>
                  <a:pt x="345213" y="3049742"/>
                </a:lnTo>
                <a:lnTo>
                  <a:pt x="0" y="2451815"/>
                </a:lnTo>
                <a:lnTo>
                  <a:pt x="63728" y="2413100"/>
                </a:lnTo>
                <a:cubicBezTo>
                  <a:pt x="348660" y="2220603"/>
                  <a:pt x="535995" y="1894614"/>
                  <a:pt x="535995" y="1524871"/>
                </a:cubicBezTo>
                <a:cubicBezTo>
                  <a:pt x="535995" y="1155128"/>
                  <a:pt x="348660" y="829139"/>
                  <a:pt x="63728" y="636643"/>
                </a:cubicBezTo>
                <a:lnTo>
                  <a:pt x="0" y="597927"/>
                </a:lnTo>
                <a:close/>
              </a:path>
            </a:pathLst>
          </a:custGeom>
          <a:noFill/>
        </p:spPr>
        <p:txBody>
          <a:bodyPr wrap="square" lIns="540000" anchor="ctr">
            <a:noAutofit/>
          </a:bodyPr>
          <a:lstStyle>
            <a:lvl1pPr algn="ctr">
              <a:defRPr sz="1000"/>
            </a:lvl1pPr>
          </a:lstStyle>
          <a:p>
            <a:endParaRPr lang="en-GB"/>
          </a:p>
        </p:txBody>
      </p:sp>
      <p:sp>
        <p:nvSpPr>
          <p:cNvPr id="109" name="Picture Placeholder 108">
            <a:extLst>
              <a:ext uri="{FF2B5EF4-FFF2-40B4-BE49-F238E27FC236}">
                <a16:creationId xmlns:a16="http://schemas.microsoft.com/office/drawing/2014/main" id="{1D632E35-C475-40F0-985A-2DDDFA1D2AB6}"/>
              </a:ext>
            </a:extLst>
          </p:cNvPr>
          <p:cNvSpPr>
            <a:spLocks noGrp="1"/>
          </p:cNvSpPr>
          <p:nvPr>
            <p:ph type="pic" sz="quarter" idx="35"/>
          </p:nvPr>
        </p:nvSpPr>
        <p:spPr>
          <a:xfrm>
            <a:off x="4333875" y="3667127"/>
            <a:ext cx="2642510" cy="1762125"/>
          </a:xfrm>
          <a:custGeom>
            <a:avLst/>
            <a:gdLst>
              <a:gd name="connsiteX0" fmla="*/ 0 w 2642510"/>
              <a:gd name="connsiteY0" fmla="*/ 0 h 1762125"/>
              <a:gd name="connsiteX1" fmla="*/ 690958 w 2642510"/>
              <a:gd name="connsiteY1" fmla="*/ 0 h 1762125"/>
              <a:gd name="connsiteX2" fmla="*/ 1762125 w 2642510"/>
              <a:gd name="connsiteY2" fmla="*/ 1071167 h 1762125"/>
              <a:gd name="connsiteX3" fmla="*/ 2272707 w 2642510"/>
              <a:gd name="connsiteY3" fmla="*/ 941883 h 1762125"/>
              <a:gd name="connsiteX4" fmla="*/ 2297297 w 2642510"/>
              <a:gd name="connsiteY4" fmla="*/ 926944 h 1762125"/>
              <a:gd name="connsiteX5" fmla="*/ 2642510 w 2642510"/>
              <a:gd name="connsiteY5" fmla="*/ 1524871 h 1762125"/>
              <a:gd name="connsiteX6" fmla="*/ 2602059 w 2642510"/>
              <a:gd name="connsiteY6" fmla="*/ 1549446 h 1762125"/>
              <a:gd name="connsiteX7" fmla="*/ 1762125 w 2642510"/>
              <a:gd name="connsiteY7" fmla="*/ 1762125 h 1762125"/>
              <a:gd name="connsiteX8" fmla="*/ 0 w 2642510"/>
              <a:gd name="connsiteY8" fmla="*/ 0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2510" h="1762125">
                <a:moveTo>
                  <a:pt x="0" y="0"/>
                </a:moveTo>
                <a:lnTo>
                  <a:pt x="690958" y="0"/>
                </a:lnTo>
                <a:cubicBezTo>
                  <a:pt x="690958" y="591589"/>
                  <a:pt x="1170536" y="1071167"/>
                  <a:pt x="1762125" y="1071167"/>
                </a:cubicBezTo>
                <a:cubicBezTo>
                  <a:pt x="1946997" y="1071167"/>
                  <a:pt x="2120930" y="1024333"/>
                  <a:pt x="2272707" y="941883"/>
                </a:cubicBezTo>
                <a:lnTo>
                  <a:pt x="2297297" y="926944"/>
                </a:lnTo>
                <a:lnTo>
                  <a:pt x="2642510" y="1524871"/>
                </a:lnTo>
                <a:lnTo>
                  <a:pt x="2602059" y="1549446"/>
                </a:lnTo>
                <a:cubicBezTo>
                  <a:pt x="2352378" y="1685081"/>
                  <a:pt x="2066249" y="1762125"/>
                  <a:pt x="1762125" y="1762125"/>
                </a:cubicBezTo>
                <a:cubicBezTo>
                  <a:pt x="788930" y="1762125"/>
                  <a:pt x="0" y="973195"/>
                  <a:pt x="0" y="0"/>
                </a:cubicBezTo>
                <a:close/>
              </a:path>
            </a:pathLst>
          </a:custGeom>
          <a:noFill/>
        </p:spPr>
        <p:txBody>
          <a:bodyPr wrap="square" tIns="612000" rIns="612000" anchor="ctr">
            <a:noAutofit/>
          </a:bodyPr>
          <a:lstStyle>
            <a:lvl1pPr algn="ctr">
              <a:defRPr sz="1000"/>
            </a:lvl1pPr>
          </a:lstStyle>
          <a:p>
            <a:endParaRPr lang="en-GB" dirty="0"/>
          </a:p>
        </p:txBody>
      </p:sp>
      <p:sp>
        <p:nvSpPr>
          <p:cNvPr id="35" name="Text Placeholder 100">
            <a:extLst>
              <a:ext uri="{FF2B5EF4-FFF2-40B4-BE49-F238E27FC236}">
                <a16:creationId xmlns:a16="http://schemas.microsoft.com/office/drawing/2014/main" id="{65CA9716-1EA2-4B33-94F8-2616467C3A64}"/>
              </a:ext>
            </a:extLst>
          </p:cNvPr>
          <p:cNvSpPr>
            <a:spLocks noGrp="1"/>
          </p:cNvSpPr>
          <p:nvPr>
            <p:ph type="body" sz="quarter" idx="48"/>
          </p:nvPr>
        </p:nvSpPr>
        <p:spPr>
          <a:xfrm>
            <a:off x="5184646" y="2755770"/>
            <a:ext cx="1822710" cy="1822710"/>
          </a:xfrm>
          <a:custGeom>
            <a:avLst/>
            <a:gdLst>
              <a:gd name="connsiteX0" fmla="*/ 1071167 w 2142334"/>
              <a:gd name="connsiteY0" fmla="*/ 0 h 2142334"/>
              <a:gd name="connsiteX1" fmla="*/ 2142334 w 2142334"/>
              <a:gd name="connsiteY1" fmla="*/ 1071167 h 2142334"/>
              <a:gd name="connsiteX2" fmla="*/ 1071167 w 2142334"/>
              <a:gd name="connsiteY2" fmla="*/ 2142334 h 2142334"/>
              <a:gd name="connsiteX3" fmla="*/ 0 w 2142334"/>
              <a:gd name="connsiteY3" fmla="*/ 1071167 h 2142334"/>
              <a:gd name="connsiteX4" fmla="*/ 1071167 w 2142334"/>
              <a:gd name="connsiteY4" fmla="*/ 0 h 2142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334" h="2142334">
                <a:moveTo>
                  <a:pt x="1071167" y="0"/>
                </a:moveTo>
                <a:cubicBezTo>
                  <a:pt x="1662756" y="0"/>
                  <a:pt x="2142334" y="479578"/>
                  <a:pt x="2142334" y="1071167"/>
                </a:cubicBezTo>
                <a:cubicBezTo>
                  <a:pt x="2142334" y="1662756"/>
                  <a:pt x="1662756" y="2142334"/>
                  <a:pt x="1071167" y="2142334"/>
                </a:cubicBezTo>
                <a:cubicBezTo>
                  <a:pt x="479578" y="2142334"/>
                  <a:pt x="0" y="1662756"/>
                  <a:pt x="0" y="1071167"/>
                </a:cubicBezTo>
                <a:cubicBezTo>
                  <a:pt x="0" y="479578"/>
                  <a:pt x="479578" y="0"/>
                  <a:pt x="1071167" y="0"/>
                </a:cubicBezTo>
                <a:close/>
              </a:path>
            </a:pathLst>
          </a:custGeom>
        </p:spPr>
        <p:txBody>
          <a:bodyPr wrap="square" lIns="180000" tIns="180000" rIns="180000" bIns="180000" anchor="ctr">
            <a:noAutofit/>
          </a:bodyPr>
          <a:lstStyle>
            <a:lvl1pPr algn="ctr">
              <a:lnSpc>
                <a:spcPct val="118000"/>
              </a:lnSpc>
              <a:defRPr sz="1600" b="1">
                <a:solidFill>
                  <a:schemeClr val="bg1"/>
                </a:solidFill>
              </a:defRPr>
            </a:lvl1pPr>
            <a:lvl2pPr marL="0" indent="0" algn="ctr">
              <a:spcBef>
                <a:spcPts val="700"/>
              </a:spcBef>
              <a:buNone/>
              <a:defRPr sz="900"/>
            </a:lvl2pPr>
            <a:lvl3pPr marL="144000" indent="-126000" algn="ctr">
              <a:spcBef>
                <a:spcPts val="400"/>
              </a:spcBef>
              <a:defRPr sz="900"/>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016091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ircular Process (x2)">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88CA80A-1689-4C13-BF19-936AEDE7234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16" name="Text Placeholder 15">
            <a:extLst>
              <a:ext uri="{FF2B5EF4-FFF2-40B4-BE49-F238E27FC236}">
                <a16:creationId xmlns:a16="http://schemas.microsoft.com/office/drawing/2014/main" id="{0E53F1FF-345E-48AC-875C-B5F52CB37B2C}"/>
              </a:ext>
            </a:extLst>
          </p:cNvPr>
          <p:cNvSpPr>
            <a:spLocks noGrp="1"/>
          </p:cNvSpPr>
          <p:nvPr>
            <p:ph type="body" sz="quarter" idx="43" hasCustomPrompt="1"/>
          </p:nvPr>
        </p:nvSpPr>
        <p:spPr>
          <a:xfrm>
            <a:off x="4048127" y="1619250"/>
            <a:ext cx="2190749" cy="4095750"/>
          </a:xfrm>
          <a:custGeom>
            <a:avLst/>
            <a:gdLst>
              <a:gd name="connsiteX0" fmla="*/ 2047875 w 2190749"/>
              <a:gd name="connsiteY0" fmla="*/ 0 h 4095750"/>
              <a:gd name="connsiteX1" fmla="*/ 2190749 w 2190749"/>
              <a:gd name="connsiteY1" fmla="*/ 142874 h 4095750"/>
              <a:gd name="connsiteX2" fmla="*/ 2047874 w 2190749"/>
              <a:gd name="connsiteY2" fmla="*/ 285751 h 4095750"/>
              <a:gd name="connsiteX3" fmla="*/ 1867708 w 2190749"/>
              <a:gd name="connsiteY3" fmla="*/ 294848 h 4095750"/>
              <a:gd name="connsiteX4" fmla="*/ 285750 w 2190749"/>
              <a:gd name="connsiteY4" fmla="*/ 2047875 h 4095750"/>
              <a:gd name="connsiteX5" fmla="*/ 2047875 w 2190749"/>
              <a:gd name="connsiteY5" fmla="*/ 3810000 h 4095750"/>
              <a:gd name="connsiteX6" fmla="*/ 2047877 w 2190749"/>
              <a:gd name="connsiteY6" fmla="*/ 3810000 h 4095750"/>
              <a:gd name="connsiteX7" fmla="*/ 1905003 w 2190749"/>
              <a:gd name="connsiteY7" fmla="*/ 3952876 h 4095750"/>
              <a:gd name="connsiteX8" fmla="*/ 2047875 w 2190749"/>
              <a:gd name="connsiteY8" fmla="*/ 4095750 h 4095750"/>
              <a:gd name="connsiteX9" fmla="*/ 0 w 2190749"/>
              <a:gd name="connsiteY9" fmla="*/ 2047875 h 4095750"/>
              <a:gd name="connsiteX10" fmla="*/ 2047875 w 2190749"/>
              <a:gd name="connsiteY10" fmla="*/ 0 h 409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0749" h="4095750">
                <a:moveTo>
                  <a:pt x="2047875" y="0"/>
                </a:moveTo>
                <a:lnTo>
                  <a:pt x="2190749" y="142874"/>
                </a:lnTo>
                <a:lnTo>
                  <a:pt x="2047874" y="285751"/>
                </a:lnTo>
                <a:lnTo>
                  <a:pt x="1867708" y="294848"/>
                </a:lnTo>
                <a:cubicBezTo>
                  <a:pt x="979146" y="385086"/>
                  <a:pt x="285750" y="1135505"/>
                  <a:pt x="285750" y="2047875"/>
                </a:cubicBezTo>
                <a:cubicBezTo>
                  <a:pt x="285750" y="3021070"/>
                  <a:pt x="1074680" y="3810000"/>
                  <a:pt x="2047875" y="3810000"/>
                </a:cubicBezTo>
                <a:lnTo>
                  <a:pt x="2047877" y="3810000"/>
                </a:lnTo>
                <a:lnTo>
                  <a:pt x="1905003" y="3952876"/>
                </a:lnTo>
                <a:lnTo>
                  <a:pt x="2047875" y="4095750"/>
                </a:lnTo>
                <a:cubicBezTo>
                  <a:pt x="916865" y="4095750"/>
                  <a:pt x="0" y="3178885"/>
                  <a:pt x="0" y="2047875"/>
                </a:cubicBezTo>
                <a:cubicBezTo>
                  <a:pt x="0" y="916865"/>
                  <a:pt x="916865" y="0"/>
                  <a:pt x="2047875" y="0"/>
                </a:cubicBezTo>
                <a:close/>
              </a:path>
            </a:pathLst>
          </a:custGeom>
          <a:solidFill>
            <a:schemeClr val="accent1"/>
          </a:solidFill>
        </p:spPr>
        <p:txBody>
          <a:bodyPr wrap="square">
            <a:noAutofit/>
          </a:bodyPr>
          <a:lstStyle>
            <a:lvl1pPr>
              <a:lnSpc>
                <a:spcPct val="100000"/>
              </a:lnSpc>
              <a:defRPr sz="100"/>
            </a:lvl1pPr>
            <a:lvl2pPr>
              <a:lnSpc>
                <a:spcPct val="100000"/>
              </a:lnSpc>
              <a:defRPr sz="100"/>
            </a:lvl2pPr>
            <a:lvl3pPr>
              <a:lnSpc>
                <a:spcPct val="100000"/>
              </a:lnSpc>
              <a:defRPr sz="100"/>
            </a:lvl3pPr>
            <a:lvl4pPr>
              <a:lnSpc>
                <a:spcPct val="100000"/>
              </a:lnSpc>
              <a:defRPr sz="100"/>
            </a:lvl4pPr>
            <a:lvl5pPr>
              <a:lnSpc>
                <a:spcPct val="100000"/>
              </a:lnSpc>
              <a:defRPr sz="100"/>
            </a:lvl5pPr>
          </a:lstStyle>
          <a:p>
            <a:pPr lvl="0"/>
            <a:r>
              <a:rPr lang="en-US" dirty="0"/>
              <a:t> </a:t>
            </a:r>
            <a:endParaRPr lang="en-GB" dirty="0"/>
          </a:p>
        </p:txBody>
      </p:sp>
      <p:sp>
        <p:nvSpPr>
          <p:cNvPr id="19" name="Text Placeholder 18">
            <a:extLst>
              <a:ext uri="{FF2B5EF4-FFF2-40B4-BE49-F238E27FC236}">
                <a16:creationId xmlns:a16="http://schemas.microsoft.com/office/drawing/2014/main" id="{380181D8-37EA-4236-A72F-087DB0B10213}"/>
              </a:ext>
            </a:extLst>
          </p:cNvPr>
          <p:cNvSpPr>
            <a:spLocks noGrp="1"/>
          </p:cNvSpPr>
          <p:nvPr>
            <p:ph type="body" sz="quarter" idx="44" hasCustomPrompt="1"/>
          </p:nvPr>
        </p:nvSpPr>
        <p:spPr>
          <a:xfrm>
            <a:off x="5953127" y="1619250"/>
            <a:ext cx="2190748" cy="4095750"/>
          </a:xfrm>
          <a:custGeom>
            <a:avLst/>
            <a:gdLst>
              <a:gd name="connsiteX0" fmla="*/ 142873 w 2190748"/>
              <a:gd name="connsiteY0" fmla="*/ 0 h 4095750"/>
              <a:gd name="connsiteX1" fmla="*/ 2190748 w 2190748"/>
              <a:gd name="connsiteY1" fmla="*/ 2047875 h 4095750"/>
              <a:gd name="connsiteX2" fmla="*/ 352257 w 2190748"/>
              <a:gd name="connsiteY2" fmla="*/ 4085177 h 4095750"/>
              <a:gd name="connsiteX3" fmla="*/ 142873 w 2190748"/>
              <a:gd name="connsiteY3" fmla="*/ 4095750 h 4095750"/>
              <a:gd name="connsiteX4" fmla="*/ 0 w 2190748"/>
              <a:gd name="connsiteY4" fmla="*/ 3952877 h 4095750"/>
              <a:gd name="connsiteX5" fmla="*/ 142875 w 2190748"/>
              <a:gd name="connsiteY5" fmla="*/ 3810000 h 4095750"/>
              <a:gd name="connsiteX6" fmla="*/ 323040 w 2190748"/>
              <a:gd name="connsiteY6" fmla="*/ 3800903 h 4095750"/>
              <a:gd name="connsiteX7" fmla="*/ 1904998 w 2190748"/>
              <a:gd name="connsiteY7" fmla="*/ 2047875 h 4095750"/>
              <a:gd name="connsiteX8" fmla="*/ 142873 w 2190748"/>
              <a:gd name="connsiteY8" fmla="*/ 285750 h 4095750"/>
              <a:gd name="connsiteX9" fmla="*/ 142872 w 2190748"/>
              <a:gd name="connsiteY9" fmla="*/ 285750 h 4095750"/>
              <a:gd name="connsiteX10" fmla="*/ 285745 w 2190748"/>
              <a:gd name="connsiteY10" fmla="*/ 142875 h 4095750"/>
              <a:gd name="connsiteX11" fmla="*/ 142872 w 2190748"/>
              <a:gd name="connsiteY11" fmla="*/ 1 h 409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0748" h="4095750">
                <a:moveTo>
                  <a:pt x="142873" y="0"/>
                </a:moveTo>
                <a:cubicBezTo>
                  <a:pt x="1273883" y="0"/>
                  <a:pt x="2190748" y="916865"/>
                  <a:pt x="2190748" y="2047875"/>
                </a:cubicBezTo>
                <a:cubicBezTo>
                  <a:pt x="2190748" y="3108197"/>
                  <a:pt x="1384910" y="3980306"/>
                  <a:pt x="352257" y="4085177"/>
                </a:cubicBezTo>
                <a:lnTo>
                  <a:pt x="142873" y="4095750"/>
                </a:lnTo>
                <a:lnTo>
                  <a:pt x="0" y="3952877"/>
                </a:lnTo>
                <a:lnTo>
                  <a:pt x="142875" y="3810000"/>
                </a:lnTo>
                <a:lnTo>
                  <a:pt x="323040" y="3800903"/>
                </a:lnTo>
                <a:cubicBezTo>
                  <a:pt x="1211603" y="3710664"/>
                  <a:pt x="1904998" y="2960246"/>
                  <a:pt x="1904998" y="2047875"/>
                </a:cubicBezTo>
                <a:cubicBezTo>
                  <a:pt x="1904998" y="1074680"/>
                  <a:pt x="1116068" y="285750"/>
                  <a:pt x="142873" y="285750"/>
                </a:cubicBezTo>
                <a:lnTo>
                  <a:pt x="142872" y="285750"/>
                </a:lnTo>
                <a:lnTo>
                  <a:pt x="285745" y="142875"/>
                </a:lnTo>
                <a:lnTo>
                  <a:pt x="142872" y="1"/>
                </a:lnTo>
                <a:close/>
              </a:path>
            </a:pathLst>
          </a:custGeom>
          <a:solidFill>
            <a:schemeClr val="bg1"/>
          </a:solidFill>
        </p:spPr>
        <p:txBody>
          <a:bodyPr wrap="square">
            <a:noAutofit/>
          </a:bodyPr>
          <a:lstStyle>
            <a:lvl1pPr>
              <a:lnSpc>
                <a:spcPct val="100000"/>
              </a:lnSpc>
              <a:defRPr sz="100"/>
            </a:lvl1pPr>
            <a:lvl2pPr>
              <a:lnSpc>
                <a:spcPct val="100000"/>
              </a:lnSpc>
              <a:defRPr sz="100"/>
            </a:lvl2pPr>
            <a:lvl3pPr>
              <a:lnSpc>
                <a:spcPct val="100000"/>
              </a:lnSpc>
              <a:defRPr sz="100"/>
            </a:lvl3pPr>
            <a:lvl4pPr>
              <a:lnSpc>
                <a:spcPct val="100000"/>
              </a:lnSpc>
              <a:defRPr sz="100"/>
            </a:lvl4pPr>
            <a:lvl5pPr>
              <a:lnSpc>
                <a:spcPct val="100000"/>
              </a:lnSpc>
              <a:defRPr sz="100"/>
            </a:lvl5pPr>
          </a:lstStyle>
          <a:p>
            <a:pPr lvl="0"/>
            <a:r>
              <a:rPr lang="en-US" dirty="0"/>
              <a:t> </a:t>
            </a:r>
            <a:endParaRPr lang="en-GB" dirty="0"/>
          </a:p>
        </p:txBody>
      </p:sp>
      <p:sp>
        <p:nvSpPr>
          <p:cNvPr id="20" name="Text Placeholder 5">
            <a:extLst>
              <a:ext uri="{FF2B5EF4-FFF2-40B4-BE49-F238E27FC236}">
                <a16:creationId xmlns:a16="http://schemas.microsoft.com/office/drawing/2014/main" id="{F04D477A-7C4E-40A2-A489-121C2EDB458C}"/>
              </a:ext>
            </a:extLst>
          </p:cNvPr>
          <p:cNvSpPr>
            <a:spLocks noGrp="1"/>
          </p:cNvSpPr>
          <p:nvPr>
            <p:ph type="body" sz="quarter" idx="41" hasCustomPrompt="1"/>
          </p:nvPr>
        </p:nvSpPr>
        <p:spPr>
          <a:xfrm rot="5400000">
            <a:off x="4206875" y="1778041"/>
            <a:ext cx="3778250" cy="3779218"/>
          </a:xfrm>
        </p:spPr>
        <p:txBody>
          <a:bodyPr>
            <a:prstTxWarp prst="textArchUp">
              <a:avLst>
                <a:gd name="adj" fmla="val 11207691"/>
              </a:avLst>
            </a:prstTxWarp>
          </a:bodyPr>
          <a:lstStyle>
            <a:lvl1pPr algn="ctr">
              <a:lnSpc>
                <a:spcPct val="100000"/>
              </a:lnSpc>
              <a:spcBef>
                <a:spcPts val="0"/>
              </a:spcBef>
              <a:defRPr sz="800" b="1">
                <a:solidFill>
                  <a:schemeClr val="bg2"/>
                </a:solidFill>
              </a:defRPr>
            </a:lvl1pPr>
            <a:lvl2pPr marL="182563" indent="0">
              <a:buNone/>
              <a:defRPr/>
            </a:lvl2pPr>
          </a:lstStyle>
          <a:p>
            <a:pPr lvl="0"/>
            <a:r>
              <a:rPr lang="en-US" dirty="0"/>
              <a:t>Process 1 title goes here</a:t>
            </a:r>
          </a:p>
        </p:txBody>
      </p:sp>
      <p:sp>
        <p:nvSpPr>
          <p:cNvPr id="21" name="Text Placeholder 5">
            <a:extLst>
              <a:ext uri="{FF2B5EF4-FFF2-40B4-BE49-F238E27FC236}">
                <a16:creationId xmlns:a16="http://schemas.microsoft.com/office/drawing/2014/main" id="{1F91CE5B-04F7-4562-832E-E34170FD5CEA}"/>
              </a:ext>
            </a:extLst>
          </p:cNvPr>
          <p:cNvSpPr>
            <a:spLocks noGrp="1"/>
          </p:cNvSpPr>
          <p:nvPr>
            <p:ph type="body" sz="quarter" idx="42" hasCustomPrompt="1"/>
          </p:nvPr>
        </p:nvSpPr>
        <p:spPr>
          <a:xfrm rot="16200000">
            <a:off x="4206875" y="1778041"/>
            <a:ext cx="3778250" cy="3779218"/>
          </a:xfrm>
        </p:spPr>
        <p:txBody>
          <a:bodyPr>
            <a:prstTxWarp prst="textArchUp">
              <a:avLst>
                <a:gd name="adj" fmla="val 11144383"/>
              </a:avLst>
            </a:prstTxWarp>
          </a:bodyPr>
          <a:lstStyle>
            <a:lvl1pPr algn="ctr">
              <a:lnSpc>
                <a:spcPct val="100000"/>
              </a:lnSpc>
              <a:spcBef>
                <a:spcPts val="0"/>
              </a:spcBef>
              <a:defRPr sz="800" b="1">
                <a:solidFill>
                  <a:schemeClr val="bg2"/>
                </a:solidFill>
              </a:defRPr>
            </a:lvl1pPr>
            <a:lvl2pPr marL="182563" indent="0">
              <a:buNone/>
              <a:defRPr/>
            </a:lvl2pPr>
          </a:lstStyle>
          <a:p>
            <a:pPr lvl="0"/>
            <a:r>
              <a:rPr lang="en-US" dirty="0"/>
              <a:t>Process 2 title goes here</a:t>
            </a:r>
          </a:p>
        </p:txBody>
      </p:sp>
      <p:sp>
        <p:nvSpPr>
          <p:cNvPr id="89" name="Picture Placeholder 88">
            <a:extLst>
              <a:ext uri="{FF2B5EF4-FFF2-40B4-BE49-F238E27FC236}">
                <a16:creationId xmlns:a16="http://schemas.microsoft.com/office/drawing/2014/main" id="{562EC160-4745-4475-8968-6F9FE968A663}"/>
              </a:ext>
            </a:extLst>
          </p:cNvPr>
          <p:cNvSpPr>
            <a:spLocks noGrp="1"/>
          </p:cNvSpPr>
          <p:nvPr>
            <p:ph type="pic" sz="quarter" idx="33"/>
          </p:nvPr>
        </p:nvSpPr>
        <p:spPr>
          <a:xfrm>
            <a:off x="4333877" y="1905000"/>
            <a:ext cx="1762125" cy="3524250"/>
          </a:xfrm>
          <a:custGeom>
            <a:avLst/>
            <a:gdLst>
              <a:gd name="connsiteX0" fmla="*/ 1762125 w 1762125"/>
              <a:gd name="connsiteY0" fmla="*/ 0 h 3524250"/>
              <a:gd name="connsiteX1" fmla="*/ 1762125 w 1762125"/>
              <a:gd name="connsiteY1" fmla="*/ 690958 h 3524250"/>
              <a:gd name="connsiteX2" fmla="*/ 690958 w 1762125"/>
              <a:gd name="connsiteY2" fmla="*/ 1762125 h 3524250"/>
              <a:gd name="connsiteX3" fmla="*/ 1762125 w 1762125"/>
              <a:gd name="connsiteY3" fmla="*/ 2833292 h 3524250"/>
              <a:gd name="connsiteX4" fmla="*/ 1762125 w 1762125"/>
              <a:gd name="connsiteY4" fmla="*/ 3524250 h 3524250"/>
              <a:gd name="connsiteX5" fmla="*/ 0 w 1762125"/>
              <a:gd name="connsiteY5" fmla="*/ 1762125 h 3524250"/>
              <a:gd name="connsiteX6" fmla="*/ 1762125 w 1762125"/>
              <a:gd name="connsiteY6" fmla="*/ 0 h 352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2125" h="3524250">
                <a:moveTo>
                  <a:pt x="1762125" y="0"/>
                </a:moveTo>
                <a:lnTo>
                  <a:pt x="1762125" y="690958"/>
                </a:lnTo>
                <a:cubicBezTo>
                  <a:pt x="1170536" y="690958"/>
                  <a:pt x="690958" y="1170536"/>
                  <a:pt x="690958" y="1762125"/>
                </a:cubicBezTo>
                <a:cubicBezTo>
                  <a:pt x="690958" y="2353714"/>
                  <a:pt x="1170536" y="2833292"/>
                  <a:pt x="1762125" y="2833292"/>
                </a:cubicBezTo>
                <a:lnTo>
                  <a:pt x="1762125" y="3524250"/>
                </a:lnTo>
                <a:cubicBezTo>
                  <a:pt x="788930" y="3524250"/>
                  <a:pt x="0" y="2735320"/>
                  <a:pt x="0" y="1762125"/>
                </a:cubicBezTo>
                <a:cubicBezTo>
                  <a:pt x="0" y="788930"/>
                  <a:pt x="788930" y="0"/>
                  <a:pt x="1762125" y="0"/>
                </a:cubicBezTo>
                <a:close/>
              </a:path>
            </a:pathLst>
          </a:custGeom>
          <a:noFill/>
        </p:spPr>
        <p:txBody>
          <a:bodyPr wrap="square" rIns="1044000" anchor="ctr">
            <a:noAutofit/>
          </a:bodyPr>
          <a:lstStyle>
            <a:lvl1pPr algn="ctr">
              <a:defRPr sz="1000"/>
            </a:lvl1pPr>
          </a:lstStyle>
          <a:p>
            <a:endParaRPr lang="en-GB"/>
          </a:p>
        </p:txBody>
      </p:sp>
      <p:sp>
        <p:nvSpPr>
          <p:cNvPr id="91" name="Picture Placeholder 90">
            <a:extLst>
              <a:ext uri="{FF2B5EF4-FFF2-40B4-BE49-F238E27FC236}">
                <a16:creationId xmlns:a16="http://schemas.microsoft.com/office/drawing/2014/main" id="{E11A05F3-EBBC-46C8-A459-CDA14B0A2FBF}"/>
              </a:ext>
            </a:extLst>
          </p:cNvPr>
          <p:cNvSpPr>
            <a:spLocks noGrp="1"/>
          </p:cNvSpPr>
          <p:nvPr>
            <p:ph type="pic" sz="quarter" idx="34"/>
          </p:nvPr>
        </p:nvSpPr>
        <p:spPr>
          <a:xfrm>
            <a:off x="6096002" y="1905000"/>
            <a:ext cx="1762125" cy="3524250"/>
          </a:xfrm>
          <a:custGeom>
            <a:avLst/>
            <a:gdLst>
              <a:gd name="connsiteX0" fmla="*/ 0 w 1762125"/>
              <a:gd name="connsiteY0" fmla="*/ 0 h 3524250"/>
              <a:gd name="connsiteX1" fmla="*/ 1762125 w 1762125"/>
              <a:gd name="connsiteY1" fmla="*/ 1762125 h 3524250"/>
              <a:gd name="connsiteX2" fmla="*/ 0 w 1762125"/>
              <a:gd name="connsiteY2" fmla="*/ 3524250 h 3524250"/>
              <a:gd name="connsiteX3" fmla="*/ 0 w 1762125"/>
              <a:gd name="connsiteY3" fmla="*/ 2833292 h 3524250"/>
              <a:gd name="connsiteX4" fmla="*/ 1071167 w 1762125"/>
              <a:gd name="connsiteY4" fmla="*/ 1762125 h 3524250"/>
              <a:gd name="connsiteX5" fmla="*/ 0 w 1762125"/>
              <a:gd name="connsiteY5" fmla="*/ 690958 h 352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2125" h="3524250">
                <a:moveTo>
                  <a:pt x="0" y="0"/>
                </a:moveTo>
                <a:cubicBezTo>
                  <a:pt x="973195" y="0"/>
                  <a:pt x="1762125" y="788930"/>
                  <a:pt x="1762125" y="1762125"/>
                </a:cubicBezTo>
                <a:cubicBezTo>
                  <a:pt x="1762125" y="2735320"/>
                  <a:pt x="973195" y="3524250"/>
                  <a:pt x="0" y="3524250"/>
                </a:cubicBezTo>
                <a:lnTo>
                  <a:pt x="0" y="2833292"/>
                </a:lnTo>
                <a:cubicBezTo>
                  <a:pt x="591589" y="2833292"/>
                  <a:pt x="1071167" y="2353714"/>
                  <a:pt x="1071167" y="1762125"/>
                </a:cubicBezTo>
                <a:cubicBezTo>
                  <a:pt x="1071167" y="1170536"/>
                  <a:pt x="591589" y="690958"/>
                  <a:pt x="0" y="690958"/>
                </a:cubicBezTo>
                <a:close/>
              </a:path>
            </a:pathLst>
          </a:custGeom>
          <a:noFill/>
        </p:spPr>
        <p:txBody>
          <a:bodyPr wrap="square" lIns="1044000" rIns="0" anchor="ctr">
            <a:noAutofit/>
          </a:bodyPr>
          <a:lstStyle>
            <a:lvl1pPr algn="ctr">
              <a:defRPr sz="1000"/>
            </a:lvl1pPr>
          </a:lstStyle>
          <a:p>
            <a:endParaRPr lang="en-GB"/>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userDrawn="1">
            <p:ph type="title"/>
          </p:nvPr>
        </p:nvSpPr>
        <p:spPr>
          <a:xfrm>
            <a:off x="666750" y="571500"/>
            <a:ext cx="10858500" cy="476250"/>
          </a:xfrm>
        </p:spPr>
        <p:txBody>
          <a:bodyPr/>
          <a:lstStyle>
            <a:lvl1pPr>
              <a:lnSpc>
                <a:spcPct val="100000"/>
              </a:lnSpc>
              <a:defRPr sz="3000">
                <a:latin typeface="+mj-lt"/>
              </a:defRPr>
            </a:lvl1pPr>
          </a:lstStyle>
          <a:p>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userDrawn="1">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userDrawn="1">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userDrawn="1">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23" name="Text Placeholder 31">
            <a:extLst>
              <a:ext uri="{FF2B5EF4-FFF2-40B4-BE49-F238E27FC236}">
                <a16:creationId xmlns:a16="http://schemas.microsoft.com/office/drawing/2014/main" id="{4D4B0C8A-3566-42BA-B777-F2A2170AD350}"/>
              </a:ext>
            </a:extLst>
          </p:cNvPr>
          <p:cNvSpPr>
            <a:spLocks noGrp="1"/>
          </p:cNvSpPr>
          <p:nvPr userDrawn="1">
            <p:ph type="body" sz="quarter" idx="28"/>
          </p:nvPr>
        </p:nvSpPr>
        <p:spPr>
          <a:xfrm>
            <a:off x="952500" y="1714500"/>
            <a:ext cx="2381250" cy="3905250"/>
          </a:xfrm>
        </p:spPr>
        <p:txBody>
          <a:bodyPr anchor="ctr"/>
          <a:lstStyle>
            <a:lvl1pPr algn="r">
              <a:lnSpc>
                <a:spcPct val="118000"/>
              </a:lnSpc>
              <a:defRPr sz="1250" b="1">
                <a:solidFill>
                  <a:schemeClr val="accent1"/>
                </a:solidFill>
              </a:defRPr>
            </a:lvl1pPr>
            <a:lvl2pPr marL="0" indent="0" algn="r">
              <a:spcBef>
                <a:spcPts val="700"/>
              </a:spcBef>
              <a:buNone/>
              <a:defRPr sz="900"/>
            </a:lvl2pPr>
            <a:lvl3pPr marL="144000" indent="-126000" algn="r">
              <a:spcBef>
                <a:spcPts val="400"/>
              </a:spcBef>
              <a:defRPr sz="900"/>
            </a:lvl3pPr>
          </a:lstStyle>
          <a:p>
            <a:pPr lvl="0"/>
            <a:r>
              <a:rPr lang="en-US" dirty="0"/>
              <a:t>Click to edit Master text styles</a:t>
            </a:r>
          </a:p>
          <a:p>
            <a:pPr lvl="1"/>
            <a:r>
              <a:rPr lang="en-US" dirty="0"/>
              <a:t>Second level</a:t>
            </a:r>
          </a:p>
          <a:p>
            <a:pPr lvl="2"/>
            <a:r>
              <a:rPr lang="en-US" dirty="0"/>
              <a:t>Third level</a:t>
            </a:r>
          </a:p>
        </p:txBody>
      </p:sp>
      <p:sp>
        <p:nvSpPr>
          <p:cNvPr id="30" name="Text Placeholder 31">
            <a:extLst>
              <a:ext uri="{FF2B5EF4-FFF2-40B4-BE49-F238E27FC236}">
                <a16:creationId xmlns:a16="http://schemas.microsoft.com/office/drawing/2014/main" id="{7AC7AD1E-85EF-4F3B-829D-79C2E65BDE2E}"/>
              </a:ext>
            </a:extLst>
          </p:cNvPr>
          <p:cNvSpPr>
            <a:spLocks noGrp="1"/>
          </p:cNvSpPr>
          <p:nvPr userDrawn="1">
            <p:ph type="body" sz="quarter" idx="31"/>
          </p:nvPr>
        </p:nvSpPr>
        <p:spPr>
          <a:xfrm>
            <a:off x="8858250" y="1714500"/>
            <a:ext cx="2381250" cy="3905250"/>
          </a:xfrm>
        </p:spPr>
        <p:txBody>
          <a:bodyPr anchor="ctr"/>
          <a:lstStyle>
            <a:lvl1pPr>
              <a:lnSpc>
                <a:spcPct val="118000"/>
              </a:lnSpc>
              <a:defRPr sz="1250" b="1">
                <a:solidFill>
                  <a:schemeClr val="bg1"/>
                </a:solidFill>
              </a:defRPr>
            </a:lvl1pPr>
            <a:lvl2pPr marL="0" indent="0">
              <a:spcBef>
                <a:spcPts val="700"/>
              </a:spcBef>
              <a:buNone/>
              <a:defRPr sz="900"/>
            </a:lvl2pPr>
            <a:lvl3pPr marL="144000" indent="-126000">
              <a:spcBef>
                <a:spcPts val="400"/>
              </a:spcBef>
              <a:defRPr sz="900"/>
            </a:lvl3pPr>
          </a:lstStyle>
          <a:p>
            <a:pPr lvl="0"/>
            <a:r>
              <a:rPr lang="en-US" dirty="0"/>
              <a:t>Click to edit Master text styles</a:t>
            </a:r>
          </a:p>
          <a:p>
            <a:pPr lvl="1"/>
            <a:r>
              <a:rPr lang="en-US" dirty="0"/>
              <a:t>Second level</a:t>
            </a:r>
          </a:p>
          <a:p>
            <a:pPr lvl="2"/>
            <a:r>
              <a:rPr lang="en-US" dirty="0"/>
              <a:t>Third level</a:t>
            </a:r>
          </a:p>
        </p:txBody>
      </p:sp>
      <p:sp>
        <p:nvSpPr>
          <p:cNvPr id="22" name="Text Placeholder 100">
            <a:extLst>
              <a:ext uri="{FF2B5EF4-FFF2-40B4-BE49-F238E27FC236}">
                <a16:creationId xmlns:a16="http://schemas.microsoft.com/office/drawing/2014/main" id="{2CB395DF-AE07-460A-B12C-1B5163B15646}"/>
              </a:ext>
            </a:extLst>
          </p:cNvPr>
          <p:cNvSpPr>
            <a:spLocks noGrp="1"/>
          </p:cNvSpPr>
          <p:nvPr>
            <p:ph type="body" sz="quarter" idx="45"/>
          </p:nvPr>
        </p:nvSpPr>
        <p:spPr>
          <a:xfrm>
            <a:off x="5184646" y="2755770"/>
            <a:ext cx="1822710" cy="1822710"/>
          </a:xfrm>
          <a:custGeom>
            <a:avLst/>
            <a:gdLst>
              <a:gd name="connsiteX0" fmla="*/ 1071167 w 2142334"/>
              <a:gd name="connsiteY0" fmla="*/ 0 h 2142334"/>
              <a:gd name="connsiteX1" fmla="*/ 2142334 w 2142334"/>
              <a:gd name="connsiteY1" fmla="*/ 1071167 h 2142334"/>
              <a:gd name="connsiteX2" fmla="*/ 1071167 w 2142334"/>
              <a:gd name="connsiteY2" fmla="*/ 2142334 h 2142334"/>
              <a:gd name="connsiteX3" fmla="*/ 0 w 2142334"/>
              <a:gd name="connsiteY3" fmla="*/ 1071167 h 2142334"/>
              <a:gd name="connsiteX4" fmla="*/ 1071167 w 2142334"/>
              <a:gd name="connsiteY4" fmla="*/ 0 h 2142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334" h="2142334">
                <a:moveTo>
                  <a:pt x="1071167" y="0"/>
                </a:moveTo>
                <a:cubicBezTo>
                  <a:pt x="1662756" y="0"/>
                  <a:pt x="2142334" y="479578"/>
                  <a:pt x="2142334" y="1071167"/>
                </a:cubicBezTo>
                <a:cubicBezTo>
                  <a:pt x="2142334" y="1662756"/>
                  <a:pt x="1662756" y="2142334"/>
                  <a:pt x="1071167" y="2142334"/>
                </a:cubicBezTo>
                <a:cubicBezTo>
                  <a:pt x="479578" y="2142334"/>
                  <a:pt x="0" y="1662756"/>
                  <a:pt x="0" y="1071167"/>
                </a:cubicBezTo>
                <a:cubicBezTo>
                  <a:pt x="0" y="479578"/>
                  <a:pt x="479578" y="0"/>
                  <a:pt x="1071167" y="0"/>
                </a:cubicBezTo>
                <a:close/>
              </a:path>
            </a:pathLst>
          </a:custGeom>
        </p:spPr>
        <p:txBody>
          <a:bodyPr wrap="square" lIns="180000" tIns="180000" rIns="180000" bIns="180000" anchor="ctr">
            <a:noAutofit/>
          </a:bodyPr>
          <a:lstStyle>
            <a:lvl1pPr algn="ctr">
              <a:lnSpc>
                <a:spcPct val="118000"/>
              </a:lnSpc>
              <a:defRPr sz="1600" b="1">
                <a:solidFill>
                  <a:schemeClr val="bg1"/>
                </a:solidFill>
              </a:defRPr>
            </a:lvl1pPr>
            <a:lvl2pPr marL="0" indent="0" algn="ctr">
              <a:spcBef>
                <a:spcPts val="700"/>
              </a:spcBef>
              <a:buNone/>
              <a:defRPr sz="900"/>
            </a:lvl2pPr>
            <a:lvl3pPr marL="144000" indent="-126000" algn="ctr">
              <a:spcBef>
                <a:spcPts val="400"/>
              </a:spcBef>
              <a:defRPr sz="900"/>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1617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lationship Diagram">
    <p:bg>
      <p:bgPr>
        <a:solidFill>
          <a:schemeClr val="bg2"/>
        </a:solidFill>
        <a:effectLst/>
      </p:bgPr>
    </p:bg>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004BCCEC-65DD-4249-99F4-31A7835A0E3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42" name="Picture Placeholder 41">
            <a:extLst>
              <a:ext uri="{FF2B5EF4-FFF2-40B4-BE49-F238E27FC236}">
                <a16:creationId xmlns:a16="http://schemas.microsoft.com/office/drawing/2014/main" id="{FC56B98B-807F-4B20-A0BA-4B25EB225E73}"/>
              </a:ext>
            </a:extLst>
          </p:cNvPr>
          <p:cNvSpPr>
            <a:spLocks noGrp="1"/>
          </p:cNvSpPr>
          <p:nvPr>
            <p:ph type="pic" sz="quarter" idx="20"/>
          </p:nvPr>
        </p:nvSpPr>
        <p:spPr>
          <a:xfrm>
            <a:off x="6191252" y="1171450"/>
            <a:ext cx="1710975" cy="1465578"/>
          </a:xfrm>
          <a:custGeom>
            <a:avLst/>
            <a:gdLst>
              <a:gd name="connsiteX0" fmla="*/ 0 w 1710975"/>
              <a:gd name="connsiteY0" fmla="*/ 0 h 1465578"/>
              <a:gd name="connsiteX1" fmla="*/ 41266 w 1710975"/>
              <a:gd name="connsiteY1" fmla="*/ 1303 h 1465578"/>
              <a:gd name="connsiteX2" fmla="*/ 1682565 w 1710975"/>
              <a:gd name="connsiteY2" fmla="*/ 942883 h 1465578"/>
              <a:gd name="connsiteX3" fmla="*/ 1710975 w 1710975"/>
              <a:gd name="connsiteY3" fmla="*/ 989646 h 1465578"/>
              <a:gd name="connsiteX4" fmla="*/ 886637 w 1710975"/>
              <a:gd name="connsiteY4" fmla="*/ 1465578 h 1465578"/>
              <a:gd name="connsiteX5" fmla="*/ 825330 w 1710975"/>
              <a:gd name="connsiteY5" fmla="*/ 1383594 h 1465578"/>
              <a:gd name="connsiteX6" fmla="*/ 41738 w 1710975"/>
              <a:gd name="connsiteY6" fmla="*/ 957230 h 1465578"/>
              <a:gd name="connsiteX7" fmla="*/ 0 w 1710975"/>
              <a:gd name="connsiteY7" fmla="*/ 954859 h 146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0975" h="1465578">
                <a:moveTo>
                  <a:pt x="0" y="0"/>
                </a:moveTo>
                <a:lnTo>
                  <a:pt x="41266" y="1303"/>
                </a:lnTo>
                <a:cubicBezTo>
                  <a:pt x="724633" y="44617"/>
                  <a:pt x="1321100" y="407845"/>
                  <a:pt x="1682565" y="942883"/>
                </a:cubicBezTo>
                <a:lnTo>
                  <a:pt x="1710975" y="989646"/>
                </a:lnTo>
                <a:lnTo>
                  <a:pt x="886637" y="1465578"/>
                </a:lnTo>
                <a:lnTo>
                  <a:pt x="825330" y="1383594"/>
                </a:lnTo>
                <a:cubicBezTo>
                  <a:pt x="633867" y="1151594"/>
                  <a:pt x="356399" y="993203"/>
                  <a:pt x="41738" y="957230"/>
                </a:cubicBezTo>
                <a:lnTo>
                  <a:pt x="0" y="954859"/>
                </a:lnTo>
                <a:close/>
              </a:path>
            </a:pathLst>
          </a:custGeom>
          <a:noFill/>
        </p:spPr>
        <p:txBody>
          <a:bodyPr wrap="square" anchor="ctr">
            <a:noAutofit/>
          </a:bodyPr>
          <a:lstStyle>
            <a:lvl1pPr algn="ctr">
              <a:spcBef>
                <a:spcPts val="0"/>
              </a:spcBef>
              <a:defRPr sz="1050"/>
            </a:lvl1pPr>
          </a:lstStyle>
          <a:p>
            <a:endParaRPr lang="en-GB"/>
          </a:p>
        </p:txBody>
      </p:sp>
      <p:sp>
        <p:nvSpPr>
          <p:cNvPr id="44" name="Picture Placeholder 43">
            <a:extLst>
              <a:ext uri="{FF2B5EF4-FFF2-40B4-BE49-F238E27FC236}">
                <a16:creationId xmlns:a16="http://schemas.microsoft.com/office/drawing/2014/main" id="{0AB28217-5B37-4BFF-A72D-3C4E0ED6E5FB}"/>
              </a:ext>
            </a:extLst>
          </p:cNvPr>
          <p:cNvSpPr>
            <a:spLocks noGrp="1"/>
          </p:cNvSpPr>
          <p:nvPr>
            <p:ph type="pic" sz="quarter" idx="21"/>
          </p:nvPr>
        </p:nvSpPr>
        <p:spPr>
          <a:xfrm>
            <a:off x="7172328" y="2325809"/>
            <a:ext cx="1067708" cy="1976199"/>
          </a:xfrm>
          <a:custGeom>
            <a:avLst/>
            <a:gdLst>
              <a:gd name="connsiteX0" fmla="*/ 825414 w 1067708"/>
              <a:gd name="connsiteY0" fmla="*/ 0 h 1976199"/>
              <a:gd name="connsiteX1" fmla="*/ 899104 w 1067708"/>
              <a:gd name="connsiteY1" fmla="*/ 152971 h 1976199"/>
              <a:gd name="connsiteX2" fmla="*/ 1067708 w 1067708"/>
              <a:gd name="connsiteY2" fmla="*/ 988099 h 1976199"/>
              <a:gd name="connsiteX3" fmla="*/ 899104 w 1067708"/>
              <a:gd name="connsiteY3" fmla="*/ 1823227 h 1976199"/>
              <a:gd name="connsiteX4" fmla="*/ 825413 w 1067708"/>
              <a:gd name="connsiteY4" fmla="*/ 1976199 h 1976199"/>
              <a:gd name="connsiteX5" fmla="*/ 0 w 1067708"/>
              <a:gd name="connsiteY5" fmla="*/ 1499646 h 1976199"/>
              <a:gd name="connsiteX6" fmla="*/ 22726 w 1067708"/>
              <a:gd name="connsiteY6" fmla="*/ 1452471 h 1976199"/>
              <a:gd name="connsiteX7" fmla="*/ 116478 w 1067708"/>
              <a:gd name="connsiteY7" fmla="*/ 988099 h 1976199"/>
              <a:gd name="connsiteX8" fmla="*/ 22726 w 1067708"/>
              <a:gd name="connsiteY8" fmla="*/ 523727 h 1976199"/>
              <a:gd name="connsiteX9" fmla="*/ 1 w 1067708"/>
              <a:gd name="connsiteY9" fmla="*/ 476552 h 197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7708" h="1976199">
                <a:moveTo>
                  <a:pt x="825414" y="0"/>
                </a:moveTo>
                <a:lnTo>
                  <a:pt x="899104" y="152971"/>
                </a:lnTo>
                <a:cubicBezTo>
                  <a:pt x="1007672" y="409656"/>
                  <a:pt x="1067708" y="691867"/>
                  <a:pt x="1067708" y="988099"/>
                </a:cubicBezTo>
                <a:cubicBezTo>
                  <a:pt x="1067708" y="1284332"/>
                  <a:pt x="1007672" y="1566542"/>
                  <a:pt x="899104" y="1823227"/>
                </a:cubicBezTo>
                <a:lnTo>
                  <a:pt x="825413" y="1976199"/>
                </a:lnTo>
                <a:lnTo>
                  <a:pt x="0" y="1499646"/>
                </a:lnTo>
                <a:lnTo>
                  <a:pt x="22726" y="1452471"/>
                </a:lnTo>
                <a:cubicBezTo>
                  <a:pt x="83095" y="1309742"/>
                  <a:pt x="116478" y="1152819"/>
                  <a:pt x="116478" y="988099"/>
                </a:cubicBezTo>
                <a:cubicBezTo>
                  <a:pt x="116478" y="823379"/>
                  <a:pt x="83095" y="666457"/>
                  <a:pt x="22726" y="523727"/>
                </a:cubicBezTo>
                <a:lnTo>
                  <a:pt x="1" y="476552"/>
                </a:lnTo>
                <a:close/>
              </a:path>
            </a:pathLst>
          </a:custGeom>
          <a:noFill/>
        </p:spPr>
        <p:txBody>
          <a:bodyPr wrap="square" anchor="ctr">
            <a:noAutofit/>
          </a:bodyPr>
          <a:lstStyle>
            <a:lvl1pPr algn="ctr">
              <a:spcBef>
                <a:spcPts val="0"/>
              </a:spcBef>
              <a:defRPr sz="1050"/>
            </a:lvl1pPr>
          </a:lstStyle>
          <a:p>
            <a:endParaRPr lang="en-GB"/>
          </a:p>
        </p:txBody>
      </p:sp>
      <p:sp>
        <p:nvSpPr>
          <p:cNvPr id="45" name="Picture Placeholder 44">
            <a:extLst>
              <a:ext uri="{FF2B5EF4-FFF2-40B4-BE49-F238E27FC236}">
                <a16:creationId xmlns:a16="http://schemas.microsoft.com/office/drawing/2014/main" id="{7439AF5A-B1E4-45FC-8971-6988F33998DE}"/>
              </a:ext>
            </a:extLst>
          </p:cNvPr>
          <p:cNvSpPr>
            <a:spLocks noGrp="1"/>
          </p:cNvSpPr>
          <p:nvPr>
            <p:ph type="pic" sz="quarter" idx="22"/>
          </p:nvPr>
        </p:nvSpPr>
        <p:spPr>
          <a:xfrm>
            <a:off x="6191252" y="3990785"/>
            <a:ext cx="1710975" cy="1465578"/>
          </a:xfrm>
          <a:custGeom>
            <a:avLst/>
            <a:gdLst>
              <a:gd name="connsiteX0" fmla="*/ 886637 w 1710975"/>
              <a:gd name="connsiteY0" fmla="*/ 0 h 1465578"/>
              <a:gd name="connsiteX1" fmla="*/ 1710975 w 1710975"/>
              <a:gd name="connsiteY1" fmla="*/ 475931 h 1465578"/>
              <a:gd name="connsiteX2" fmla="*/ 1682566 w 1710975"/>
              <a:gd name="connsiteY2" fmla="*/ 522694 h 1465578"/>
              <a:gd name="connsiteX3" fmla="*/ 41267 w 1710975"/>
              <a:gd name="connsiteY3" fmla="*/ 1464274 h 1465578"/>
              <a:gd name="connsiteX4" fmla="*/ 0 w 1710975"/>
              <a:gd name="connsiteY4" fmla="*/ 1465578 h 1465578"/>
              <a:gd name="connsiteX5" fmla="*/ 0 w 1710975"/>
              <a:gd name="connsiteY5" fmla="*/ 510718 h 1465578"/>
              <a:gd name="connsiteX6" fmla="*/ 41739 w 1710975"/>
              <a:gd name="connsiteY6" fmla="*/ 508347 h 1465578"/>
              <a:gd name="connsiteX7" fmla="*/ 825331 w 1710975"/>
              <a:gd name="connsiteY7" fmla="*/ 81984 h 146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0975" h="1465578">
                <a:moveTo>
                  <a:pt x="886637" y="0"/>
                </a:moveTo>
                <a:lnTo>
                  <a:pt x="1710975" y="475931"/>
                </a:lnTo>
                <a:lnTo>
                  <a:pt x="1682566" y="522694"/>
                </a:lnTo>
                <a:cubicBezTo>
                  <a:pt x="1321101" y="1057733"/>
                  <a:pt x="724634" y="1420961"/>
                  <a:pt x="41267" y="1464274"/>
                </a:cubicBezTo>
                <a:lnTo>
                  <a:pt x="0" y="1465578"/>
                </a:lnTo>
                <a:lnTo>
                  <a:pt x="0" y="510718"/>
                </a:lnTo>
                <a:lnTo>
                  <a:pt x="41739" y="508347"/>
                </a:lnTo>
                <a:cubicBezTo>
                  <a:pt x="356400" y="472375"/>
                  <a:pt x="633868" y="313983"/>
                  <a:pt x="825331" y="81984"/>
                </a:cubicBezTo>
                <a:close/>
              </a:path>
            </a:pathLst>
          </a:custGeom>
          <a:noFill/>
        </p:spPr>
        <p:txBody>
          <a:bodyPr wrap="square" anchor="ctr">
            <a:noAutofit/>
          </a:bodyPr>
          <a:lstStyle>
            <a:lvl1pPr algn="ctr">
              <a:spcBef>
                <a:spcPts val="0"/>
              </a:spcBef>
              <a:defRPr sz="1050"/>
            </a:lvl1pPr>
          </a:lstStyle>
          <a:p>
            <a:endParaRPr lang="en-GB"/>
          </a:p>
        </p:txBody>
      </p:sp>
      <p:sp>
        <p:nvSpPr>
          <p:cNvPr id="46" name="Picture Placeholder 45">
            <a:extLst>
              <a:ext uri="{FF2B5EF4-FFF2-40B4-BE49-F238E27FC236}">
                <a16:creationId xmlns:a16="http://schemas.microsoft.com/office/drawing/2014/main" id="{E1482F63-7F66-44BA-983F-EFAA53427433}"/>
              </a:ext>
            </a:extLst>
          </p:cNvPr>
          <p:cNvSpPr>
            <a:spLocks noGrp="1"/>
          </p:cNvSpPr>
          <p:nvPr>
            <p:ph type="pic" sz="quarter" idx="23"/>
          </p:nvPr>
        </p:nvSpPr>
        <p:spPr>
          <a:xfrm>
            <a:off x="4287059" y="3990444"/>
            <a:ext cx="1713691" cy="1464225"/>
          </a:xfrm>
          <a:custGeom>
            <a:avLst/>
            <a:gdLst>
              <a:gd name="connsiteX0" fmla="*/ 827649 w 1713691"/>
              <a:gd name="connsiteY0" fmla="*/ 0 h 1464225"/>
              <a:gd name="connsiteX1" fmla="*/ 857254 w 1713691"/>
              <a:gd name="connsiteY1" fmla="*/ 42987 h 1464225"/>
              <a:gd name="connsiteX2" fmla="*/ 1686963 w 1713691"/>
              <a:gd name="connsiteY2" fmla="*/ 510311 h 1464225"/>
              <a:gd name="connsiteX3" fmla="*/ 1713691 w 1713691"/>
              <a:gd name="connsiteY3" fmla="*/ 511660 h 1464225"/>
              <a:gd name="connsiteX4" fmla="*/ 1713691 w 1713691"/>
              <a:gd name="connsiteY4" fmla="*/ 1464225 h 1464225"/>
              <a:gd name="connsiteX5" fmla="*/ 1588306 w 1713691"/>
              <a:gd name="connsiteY5" fmla="*/ 1457893 h 1464225"/>
              <a:gd name="connsiteX6" fmla="*/ 96154 w 1713691"/>
              <a:gd name="connsiteY6" fmla="*/ 617456 h 1464225"/>
              <a:gd name="connsiteX7" fmla="*/ 0 w 1713691"/>
              <a:gd name="connsiteY7" fmla="*/ 477843 h 146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3691" h="1464225">
                <a:moveTo>
                  <a:pt x="827649" y="0"/>
                </a:moveTo>
                <a:lnTo>
                  <a:pt x="857254" y="42987"/>
                </a:lnTo>
                <a:cubicBezTo>
                  <a:pt x="1051993" y="300159"/>
                  <a:pt x="1348574" y="475945"/>
                  <a:pt x="1686963" y="510311"/>
                </a:cubicBezTo>
                <a:lnTo>
                  <a:pt x="1713691" y="511660"/>
                </a:lnTo>
                <a:lnTo>
                  <a:pt x="1713691" y="1464225"/>
                </a:lnTo>
                <a:lnTo>
                  <a:pt x="1588306" y="1457893"/>
                </a:lnTo>
                <a:cubicBezTo>
                  <a:pt x="979746" y="1396091"/>
                  <a:pt x="446373" y="1079956"/>
                  <a:pt x="96154" y="617456"/>
                </a:cubicBezTo>
                <a:lnTo>
                  <a:pt x="0" y="477843"/>
                </a:lnTo>
                <a:close/>
              </a:path>
            </a:pathLst>
          </a:custGeom>
          <a:noFill/>
        </p:spPr>
        <p:txBody>
          <a:bodyPr wrap="square" anchor="ctr">
            <a:noAutofit/>
          </a:bodyPr>
          <a:lstStyle>
            <a:lvl1pPr algn="ctr">
              <a:spcBef>
                <a:spcPts val="0"/>
              </a:spcBef>
              <a:defRPr sz="1050"/>
            </a:lvl1pPr>
          </a:lstStyle>
          <a:p>
            <a:endParaRPr lang="en-GB"/>
          </a:p>
        </p:txBody>
      </p:sp>
      <p:sp>
        <p:nvSpPr>
          <p:cNvPr id="47" name="Picture Placeholder 46">
            <a:extLst>
              <a:ext uri="{FF2B5EF4-FFF2-40B4-BE49-F238E27FC236}">
                <a16:creationId xmlns:a16="http://schemas.microsoft.com/office/drawing/2014/main" id="{497E13C3-20D9-4B38-A663-8D0DD630D716}"/>
              </a:ext>
            </a:extLst>
          </p:cNvPr>
          <p:cNvSpPr>
            <a:spLocks noGrp="1"/>
          </p:cNvSpPr>
          <p:nvPr>
            <p:ph type="pic" sz="quarter" idx="24"/>
          </p:nvPr>
        </p:nvSpPr>
        <p:spPr>
          <a:xfrm>
            <a:off x="3949224" y="2324658"/>
            <a:ext cx="1070249" cy="1978496"/>
          </a:xfrm>
          <a:custGeom>
            <a:avLst/>
            <a:gdLst>
              <a:gd name="connsiteX0" fmla="*/ 242848 w 1070249"/>
              <a:gd name="connsiteY0" fmla="*/ 0 h 1978496"/>
              <a:gd name="connsiteX1" fmla="*/ 1070249 w 1070249"/>
              <a:gd name="connsiteY1" fmla="*/ 477700 h 1978496"/>
              <a:gd name="connsiteX2" fmla="*/ 1047523 w 1070249"/>
              <a:gd name="connsiteY2" fmla="*/ 524876 h 1978496"/>
              <a:gd name="connsiteX3" fmla="*/ 953770 w 1070249"/>
              <a:gd name="connsiteY3" fmla="*/ 989248 h 1978496"/>
              <a:gd name="connsiteX4" fmla="*/ 1047523 w 1070249"/>
              <a:gd name="connsiteY4" fmla="*/ 1453620 h 1978496"/>
              <a:gd name="connsiteX5" fmla="*/ 1070249 w 1070249"/>
              <a:gd name="connsiteY5" fmla="*/ 1500797 h 1978496"/>
              <a:gd name="connsiteX6" fmla="*/ 242848 w 1070249"/>
              <a:gd name="connsiteY6" fmla="*/ 1978496 h 1978496"/>
              <a:gd name="connsiteX7" fmla="*/ 168605 w 1070249"/>
              <a:gd name="connsiteY7" fmla="*/ 1824376 h 1978496"/>
              <a:gd name="connsiteX8" fmla="*/ 0 w 1070249"/>
              <a:gd name="connsiteY8" fmla="*/ 989248 h 1978496"/>
              <a:gd name="connsiteX9" fmla="*/ 168605 w 1070249"/>
              <a:gd name="connsiteY9" fmla="*/ 154121 h 197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249" h="1978496">
                <a:moveTo>
                  <a:pt x="242848" y="0"/>
                </a:moveTo>
                <a:lnTo>
                  <a:pt x="1070249" y="477700"/>
                </a:lnTo>
                <a:lnTo>
                  <a:pt x="1047523" y="524876"/>
                </a:lnTo>
                <a:cubicBezTo>
                  <a:pt x="987153" y="667606"/>
                  <a:pt x="953770" y="824528"/>
                  <a:pt x="953770" y="989248"/>
                </a:cubicBezTo>
                <a:cubicBezTo>
                  <a:pt x="953770" y="1153968"/>
                  <a:pt x="987153" y="1310891"/>
                  <a:pt x="1047523" y="1453620"/>
                </a:cubicBezTo>
                <a:lnTo>
                  <a:pt x="1070249" y="1500797"/>
                </a:lnTo>
                <a:lnTo>
                  <a:pt x="242848" y="1978496"/>
                </a:lnTo>
                <a:lnTo>
                  <a:pt x="168605" y="1824376"/>
                </a:lnTo>
                <a:cubicBezTo>
                  <a:pt x="60036" y="1567691"/>
                  <a:pt x="0" y="1285481"/>
                  <a:pt x="0" y="989248"/>
                </a:cubicBezTo>
                <a:cubicBezTo>
                  <a:pt x="0" y="693016"/>
                  <a:pt x="60036" y="410805"/>
                  <a:pt x="168605" y="154121"/>
                </a:cubicBezTo>
                <a:close/>
              </a:path>
            </a:pathLst>
          </a:custGeom>
          <a:noFill/>
        </p:spPr>
        <p:txBody>
          <a:bodyPr wrap="square" anchor="ctr">
            <a:noAutofit/>
          </a:bodyPr>
          <a:lstStyle>
            <a:lvl1pPr algn="ctr">
              <a:spcBef>
                <a:spcPts val="0"/>
              </a:spcBef>
              <a:defRPr sz="1050"/>
            </a:lvl1pPr>
          </a:lstStyle>
          <a:p>
            <a:endParaRPr lang="en-GB"/>
          </a:p>
        </p:txBody>
      </p:sp>
      <p:sp>
        <p:nvSpPr>
          <p:cNvPr id="48" name="Picture Placeholder 47">
            <a:extLst>
              <a:ext uri="{FF2B5EF4-FFF2-40B4-BE49-F238E27FC236}">
                <a16:creationId xmlns:a16="http://schemas.microsoft.com/office/drawing/2014/main" id="{2C09AB69-4CDB-4008-B591-C1C0CFF4B3A7}"/>
              </a:ext>
            </a:extLst>
          </p:cNvPr>
          <p:cNvSpPr>
            <a:spLocks noGrp="1"/>
          </p:cNvSpPr>
          <p:nvPr>
            <p:ph type="pic" sz="quarter" idx="25"/>
          </p:nvPr>
        </p:nvSpPr>
        <p:spPr>
          <a:xfrm>
            <a:off x="4287059" y="1173146"/>
            <a:ext cx="1713690" cy="1464224"/>
          </a:xfrm>
          <a:custGeom>
            <a:avLst/>
            <a:gdLst>
              <a:gd name="connsiteX0" fmla="*/ 1713690 w 1713690"/>
              <a:gd name="connsiteY0" fmla="*/ 0 h 1464224"/>
              <a:gd name="connsiteX1" fmla="*/ 1713690 w 1713690"/>
              <a:gd name="connsiteY1" fmla="*/ 952564 h 1464224"/>
              <a:gd name="connsiteX2" fmla="*/ 1686962 w 1713690"/>
              <a:gd name="connsiteY2" fmla="*/ 953914 h 1464224"/>
              <a:gd name="connsiteX3" fmla="*/ 857253 w 1713690"/>
              <a:gd name="connsiteY3" fmla="*/ 1421237 h 1464224"/>
              <a:gd name="connsiteX4" fmla="*/ 827648 w 1713690"/>
              <a:gd name="connsiteY4" fmla="*/ 1464224 h 1464224"/>
              <a:gd name="connsiteX5" fmla="*/ 0 w 1713690"/>
              <a:gd name="connsiteY5" fmla="*/ 986381 h 1464224"/>
              <a:gd name="connsiteX6" fmla="*/ 96153 w 1713690"/>
              <a:gd name="connsiteY6" fmla="*/ 846768 h 1464224"/>
              <a:gd name="connsiteX7" fmla="*/ 1588305 w 1713690"/>
              <a:gd name="connsiteY7" fmla="*/ 6331 h 146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3690" h="1464224">
                <a:moveTo>
                  <a:pt x="1713690" y="0"/>
                </a:moveTo>
                <a:lnTo>
                  <a:pt x="1713690" y="952564"/>
                </a:lnTo>
                <a:lnTo>
                  <a:pt x="1686962" y="953914"/>
                </a:lnTo>
                <a:cubicBezTo>
                  <a:pt x="1348573" y="988279"/>
                  <a:pt x="1051992" y="1164065"/>
                  <a:pt x="857253" y="1421237"/>
                </a:cubicBezTo>
                <a:lnTo>
                  <a:pt x="827648" y="1464224"/>
                </a:lnTo>
                <a:lnTo>
                  <a:pt x="0" y="986381"/>
                </a:lnTo>
                <a:lnTo>
                  <a:pt x="96153" y="846768"/>
                </a:lnTo>
                <a:cubicBezTo>
                  <a:pt x="446372" y="384268"/>
                  <a:pt x="979745" y="68134"/>
                  <a:pt x="1588305" y="6331"/>
                </a:cubicBezTo>
                <a:close/>
              </a:path>
            </a:pathLst>
          </a:custGeom>
          <a:noFill/>
        </p:spPr>
        <p:txBody>
          <a:bodyPr wrap="square" anchor="ctr">
            <a:noAutofit/>
          </a:bodyPr>
          <a:lstStyle>
            <a:lvl1pPr algn="ctr">
              <a:spcBef>
                <a:spcPts val="0"/>
              </a:spcBef>
              <a:defRPr sz="1050"/>
            </a:lvl1pPr>
          </a:lstStyle>
          <a:p>
            <a:endParaRPr lang="en-GB"/>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3" name="Content Placeholder 12">
            <a:extLst>
              <a:ext uri="{FF2B5EF4-FFF2-40B4-BE49-F238E27FC236}">
                <a16:creationId xmlns:a16="http://schemas.microsoft.com/office/drawing/2014/main" id="{B5E93BE8-DC6E-404A-8F7E-0AC62ECDBE55}"/>
              </a:ext>
            </a:extLst>
          </p:cNvPr>
          <p:cNvSpPr>
            <a:spLocks noGrp="1"/>
          </p:cNvSpPr>
          <p:nvPr>
            <p:ph sz="quarter" idx="13" hasCustomPrompt="1"/>
          </p:nvPr>
        </p:nvSpPr>
        <p:spPr>
          <a:xfrm>
            <a:off x="1524000" y="1661319"/>
            <a:ext cx="2415539" cy="554831"/>
          </a:xfrm>
        </p:spPr>
        <p:txBody>
          <a:bodyPr/>
          <a:lstStyle>
            <a:lvl1pPr marL="0" indent="0" algn="r">
              <a:lnSpc>
                <a:spcPct val="122000"/>
              </a:lnSpc>
              <a:spcBef>
                <a:spcPts val="500"/>
              </a:spcBef>
              <a:buNone/>
              <a:defRPr sz="10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Click to add text</a:t>
            </a:r>
          </a:p>
        </p:txBody>
      </p:sp>
      <p:sp>
        <p:nvSpPr>
          <p:cNvPr id="16" name="Content Placeholder 12">
            <a:extLst>
              <a:ext uri="{FF2B5EF4-FFF2-40B4-BE49-F238E27FC236}">
                <a16:creationId xmlns:a16="http://schemas.microsoft.com/office/drawing/2014/main" id="{18928BCE-7132-4D27-9246-A985EE1FF139}"/>
              </a:ext>
            </a:extLst>
          </p:cNvPr>
          <p:cNvSpPr>
            <a:spLocks noGrp="1"/>
          </p:cNvSpPr>
          <p:nvPr>
            <p:ph sz="quarter" idx="14" hasCustomPrompt="1"/>
          </p:nvPr>
        </p:nvSpPr>
        <p:spPr>
          <a:xfrm>
            <a:off x="1013461" y="3318669"/>
            <a:ext cx="2415539" cy="554831"/>
          </a:xfrm>
        </p:spPr>
        <p:txBody>
          <a:bodyPr/>
          <a:lstStyle>
            <a:lvl1pPr marL="0" indent="0" algn="r">
              <a:lnSpc>
                <a:spcPct val="122000"/>
              </a:lnSpc>
              <a:spcBef>
                <a:spcPts val="500"/>
              </a:spcBef>
              <a:buNone/>
              <a:defRPr sz="10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Click to add text</a:t>
            </a:r>
          </a:p>
        </p:txBody>
      </p:sp>
      <p:sp>
        <p:nvSpPr>
          <p:cNvPr id="20" name="Content Placeholder 12">
            <a:extLst>
              <a:ext uri="{FF2B5EF4-FFF2-40B4-BE49-F238E27FC236}">
                <a16:creationId xmlns:a16="http://schemas.microsoft.com/office/drawing/2014/main" id="{2A58E000-1B19-43BC-B778-240AD6812C86}"/>
              </a:ext>
            </a:extLst>
          </p:cNvPr>
          <p:cNvSpPr>
            <a:spLocks noGrp="1"/>
          </p:cNvSpPr>
          <p:nvPr>
            <p:ph sz="quarter" idx="15" hasCustomPrompt="1"/>
          </p:nvPr>
        </p:nvSpPr>
        <p:spPr>
          <a:xfrm>
            <a:off x="1524000" y="4969669"/>
            <a:ext cx="2415539" cy="554831"/>
          </a:xfrm>
        </p:spPr>
        <p:txBody>
          <a:bodyPr/>
          <a:lstStyle>
            <a:lvl1pPr marL="0" indent="0" algn="r">
              <a:lnSpc>
                <a:spcPct val="122000"/>
              </a:lnSpc>
              <a:spcBef>
                <a:spcPts val="500"/>
              </a:spcBef>
              <a:buNone/>
              <a:defRPr sz="10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Click to add text</a:t>
            </a:r>
          </a:p>
        </p:txBody>
      </p:sp>
      <p:sp>
        <p:nvSpPr>
          <p:cNvPr id="22" name="Content Placeholder 12">
            <a:extLst>
              <a:ext uri="{FF2B5EF4-FFF2-40B4-BE49-F238E27FC236}">
                <a16:creationId xmlns:a16="http://schemas.microsoft.com/office/drawing/2014/main" id="{D1281A15-95AA-4408-8093-AD6B0A7958ED}"/>
              </a:ext>
            </a:extLst>
          </p:cNvPr>
          <p:cNvSpPr>
            <a:spLocks noGrp="1"/>
          </p:cNvSpPr>
          <p:nvPr>
            <p:ph sz="quarter" idx="16" hasCustomPrompt="1"/>
          </p:nvPr>
        </p:nvSpPr>
        <p:spPr>
          <a:xfrm>
            <a:off x="8252461" y="1661319"/>
            <a:ext cx="2415539" cy="554831"/>
          </a:xfrm>
        </p:spPr>
        <p:txBody>
          <a:bodyPr/>
          <a:lstStyle>
            <a:lvl1pPr marL="0" indent="0" algn="l">
              <a:lnSpc>
                <a:spcPct val="122000"/>
              </a:lnSpc>
              <a:spcBef>
                <a:spcPts val="500"/>
              </a:spcBef>
              <a:buNone/>
              <a:defRPr sz="10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Click to add text</a:t>
            </a:r>
          </a:p>
        </p:txBody>
      </p:sp>
      <p:sp>
        <p:nvSpPr>
          <p:cNvPr id="27" name="Content Placeholder 12">
            <a:extLst>
              <a:ext uri="{FF2B5EF4-FFF2-40B4-BE49-F238E27FC236}">
                <a16:creationId xmlns:a16="http://schemas.microsoft.com/office/drawing/2014/main" id="{9874F238-9566-4865-BDFF-7A92F0648D7D}"/>
              </a:ext>
            </a:extLst>
          </p:cNvPr>
          <p:cNvSpPr>
            <a:spLocks noGrp="1"/>
          </p:cNvSpPr>
          <p:nvPr>
            <p:ph sz="quarter" idx="17" hasCustomPrompt="1"/>
          </p:nvPr>
        </p:nvSpPr>
        <p:spPr>
          <a:xfrm>
            <a:off x="8763000" y="3318669"/>
            <a:ext cx="2415539" cy="554831"/>
          </a:xfrm>
        </p:spPr>
        <p:txBody>
          <a:bodyPr/>
          <a:lstStyle>
            <a:lvl1pPr marL="0" indent="0" algn="l">
              <a:lnSpc>
                <a:spcPct val="122000"/>
              </a:lnSpc>
              <a:spcBef>
                <a:spcPts val="500"/>
              </a:spcBef>
              <a:buNone/>
              <a:defRPr sz="10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Click to add text</a:t>
            </a:r>
          </a:p>
        </p:txBody>
      </p:sp>
      <p:sp>
        <p:nvSpPr>
          <p:cNvPr id="29" name="Content Placeholder 12">
            <a:extLst>
              <a:ext uri="{FF2B5EF4-FFF2-40B4-BE49-F238E27FC236}">
                <a16:creationId xmlns:a16="http://schemas.microsoft.com/office/drawing/2014/main" id="{488D2B05-730F-430D-9515-659913B8DE9F}"/>
              </a:ext>
            </a:extLst>
          </p:cNvPr>
          <p:cNvSpPr>
            <a:spLocks noGrp="1"/>
          </p:cNvSpPr>
          <p:nvPr>
            <p:ph sz="quarter" idx="18" hasCustomPrompt="1"/>
          </p:nvPr>
        </p:nvSpPr>
        <p:spPr>
          <a:xfrm>
            <a:off x="8252461" y="4969669"/>
            <a:ext cx="2415539" cy="554831"/>
          </a:xfrm>
        </p:spPr>
        <p:txBody>
          <a:bodyPr/>
          <a:lstStyle>
            <a:lvl1pPr marL="0" indent="0" algn="l">
              <a:lnSpc>
                <a:spcPct val="122000"/>
              </a:lnSpc>
              <a:spcBef>
                <a:spcPts val="500"/>
              </a:spcBef>
              <a:buNone/>
              <a:defRPr sz="10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Click to add text</a:t>
            </a:r>
          </a:p>
        </p:txBody>
      </p:sp>
      <p:sp>
        <p:nvSpPr>
          <p:cNvPr id="31" name="Content Placeholder 30">
            <a:extLst>
              <a:ext uri="{FF2B5EF4-FFF2-40B4-BE49-F238E27FC236}">
                <a16:creationId xmlns:a16="http://schemas.microsoft.com/office/drawing/2014/main" id="{EE2AC990-83DA-4C50-96B0-A232A2F03801}"/>
              </a:ext>
            </a:extLst>
          </p:cNvPr>
          <p:cNvSpPr>
            <a:spLocks noGrp="1"/>
          </p:cNvSpPr>
          <p:nvPr>
            <p:ph sz="quarter" idx="19" hasCustomPrompt="1"/>
          </p:nvPr>
        </p:nvSpPr>
        <p:spPr>
          <a:xfrm>
            <a:off x="5070434" y="2288341"/>
            <a:ext cx="2051130" cy="2051130"/>
          </a:xfrm>
          <a:custGeom>
            <a:avLst/>
            <a:gdLst>
              <a:gd name="connsiteX0" fmla="*/ 1025565 w 2051130"/>
              <a:gd name="connsiteY0" fmla="*/ 0 h 2051130"/>
              <a:gd name="connsiteX1" fmla="*/ 2051130 w 2051130"/>
              <a:gd name="connsiteY1" fmla="*/ 1025565 h 2051130"/>
              <a:gd name="connsiteX2" fmla="*/ 1025565 w 2051130"/>
              <a:gd name="connsiteY2" fmla="*/ 2051130 h 2051130"/>
              <a:gd name="connsiteX3" fmla="*/ 0 w 2051130"/>
              <a:gd name="connsiteY3" fmla="*/ 1025565 h 2051130"/>
              <a:gd name="connsiteX4" fmla="*/ 1025565 w 2051130"/>
              <a:gd name="connsiteY4" fmla="*/ 0 h 2051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130" h="2051130">
                <a:moveTo>
                  <a:pt x="1025565" y="0"/>
                </a:moveTo>
                <a:cubicBezTo>
                  <a:pt x="1591969" y="0"/>
                  <a:pt x="2051130" y="459161"/>
                  <a:pt x="2051130" y="1025565"/>
                </a:cubicBezTo>
                <a:cubicBezTo>
                  <a:pt x="2051130" y="1591969"/>
                  <a:pt x="1591969" y="2051130"/>
                  <a:pt x="1025565" y="2051130"/>
                </a:cubicBezTo>
                <a:cubicBezTo>
                  <a:pt x="459161" y="2051130"/>
                  <a:pt x="0" y="1591969"/>
                  <a:pt x="0" y="1025565"/>
                </a:cubicBezTo>
                <a:cubicBezTo>
                  <a:pt x="0" y="459161"/>
                  <a:pt x="459161" y="0"/>
                  <a:pt x="1025565" y="0"/>
                </a:cubicBezTo>
                <a:close/>
              </a:path>
            </a:pathLst>
          </a:custGeom>
          <a:solidFill>
            <a:schemeClr val="bg1"/>
          </a:solidFill>
        </p:spPr>
        <p:txBody>
          <a:bodyPr wrap="square" lIns="144000" rIns="144000" anchor="ctr">
            <a:noAutofit/>
          </a:bodyPr>
          <a:lstStyle>
            <a:lvl1pPr algn="ctr">
              <a:spcBef>
                <a:spcPts val="0"/>
              </a:spcBef>
              <a:defRPr b="1">
                <a:solidFill>
                  <a:schemeClr val="bg2"/>
                </a:solidFill>
              </a:defRPr>
            </a:lvl1pPr>
          </a:lstStyle>
          <a:p>
            <a:pPr lvl="0"/>
            <a:r>
              <a:rPr lang="en-US" dirty="0"/>
              <a:t>Click to add title</a:t>
            </a:r>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33" name="Text Placeholder 5">
            <a:extLst>
              <a:ext uri="{FF2B5EF4-FFF2-40B4-BE49-F238E27FC236}">
                <a16:creationId xmlns:a16="http://schemas.microsoft.com/office/drawing/2014/main" id="{A7F142FE-4B90-4DBA-919D-674E9C6BF7E2}"/>
              </a:ext>
            </a:extLst>
          </p:cNvPr>
          <p:cNvSpPr>
            <a:spLocks noGrp="1"/>
          </p:cNvSpPr>
          <p:nvPr>
            <p:ph type="body" sz="quarter" idx="26"/>
          </p:nvPr>
        </p:nvSpPr>
        <p:spPr>
          <a:xfrm>
            <a:off x="1013461" y="2730499"/>
            <a:ext cx="2412799" cy="470150"/>
          </a:xfrm>
        </p:spPr>
        <p:txBody>
          <a:bodyPr anchor="b"/>
          <a:lstStyle>
            <a:lvl1pPr algn="r">
              <a:lnSpc>
                <a:spcPct val="118000"/>
              </a:lnSpc>
              <a:spcBef>
                <a:spcPts val="0"/>
              </a:spcBef>
              <a:defRPr sz="1500" b="1">
                <a:solidFill>
                  <a:schemeClr val="accent2"/>
                </a:solidFill>
                <a:latin typeface="+mj-lt"/>
              </a:defRPr>
            </a:lvl1pPr>
            <a:lvl2pPr marL="182563" indent="0">
              <a:buNone/>
              <a:defRPr/>
            </a:lvl2pPr>
          </a:lstStyle>
          <a:p>
            <a:pPr lvl="0"/>
            <a:endParaRPr lang="en-US" dirty="0"/>
          </a:p>
        </p:txBody>
      </p:sp>
      <p:sp>
        <p:nvSpPr>
          <p:cNvPr id="34" name="Text Placeholder 5">
            <a:extLst>
              <a:ext uri="{FF2B5EF4-FFF2-40B4-BE49-F238E27FC236}">
                <a16:creationId xmlns:a16="http://schemas.microsoft.com/office/drawing/2014/main" id="{7A28DA4E-A33C-4CF7-ACED-96709EAA03E2}"/>
              </a:ext>
            </a:extLst>
          </p:cNvPr>
          <p:cNvSpPr>
            <a:spLocks noGrp="1"/>
          </p:cNvSpPr>
          <p:nvPr>
            <p:ph type="body" sz="quarter" idx="27"/>
          </p:nvPr>
        </p:nvSpPr>
        <p:spPr>
          <a:xfrm>
            <a:off x="1524000" y="4381498"/>
            <a:ext cx="2412799" cy="470150"/>
          </a:xfrm>
        </p:spPr>
        <p:txBody>
          <a:bodyPr anchor="b"/>
          <a:lstStyle>
            <a:lvl1pPr algn="r">
              <a:lnSpc>
                <a:spcPct val="118000"/>
              </a:lnSpc>
              <a:spcBef>
                <a:spcPts val="0"/>
              </a:spcBef>
              <a:defRPr sz="1500" b="1">
                <a:solidFill>
                  <a:schemeClr val="accent1"/>
                </a:solidFill>
                <a:latin typeface="+mj-lt"/>
              </a:defRPr>
            </a:lvl1pPr>
            <a:lvl2pPr marL="182563" indent="0">
              <a:buNone/>
              <a:defRPr/>
            </a:lvl2pPr>
          </a:lstStyle>
          <a:p>
            <a:pPr lvl="0"/>
            <a:endParaRPr lang="en-US" dirty="0"/>
          </a:p>
        </p:txBody>
      </p:sp>
      <p:sp>
        <p:nvSpPr>
          <p:cNvPr id="38" name="Text Placeholder 5">
            <a:extLst>
              <a:ext uri="{FF2B5EF4-FFF2-40B4-BE49-F238E27FC236}">
                <a16:creationId xmlns:a16="http://schemas.microsoft.com/office/drawing/2014/main" id="{847E2023-2AE4-408F-B479-F87C2488B431}"/>
              </a:ext>
            </a:extLst>
          </p:cNvPr>
          <p:cNvSpPr>
            <a:spLocks noGrp="1"/>
          </p:cNvSpPr>
          <p:nvPr>
            <p:ph type="body" sz="quarter" idx="28"/>
          </p:nvPr>
        </p:nvSpPr>
        <p:spPr>
          <a:xfrm>
            <a:off x="1524000" y="1075904"/>
            <a:ext cx="2412799" cy="470150"/>
          </a:xfrm>
        </p:spPr>
        <p:txBody>
          <a:bodyPr anchor="b"/>
          <a:lstStyle>
            <a:lvl1pPr algn="r">
              <a:lnSpc>
                <a:spcPct val="118000"/>
              </a:lnSpc>
              <a:spcBef>
                <a:spcPts val="0"/>
              </a:spcBef>
              <a:defRPr sz="1500" b="1">
                <a:solidFill>
                  <a:schemeClr val="accent4"/>
                </a:solidFill>
                <a:latin typeface="+mj-lt"/>
              </a:defRPr>
            </a:lvl1pPr>
            <a:lvl2pPr marL="182563" indent="0">
              <a:buNone/>
              <a:defRPr/>
            </a:lvl2pPr>
          </a:lstStyle>
          <a:p>
            <a:pPr lvl="0"/>
            <a:endParaRPr lang="en-US" dirty="0"/>
          </a:p>
        </p:txBody>
      </p:sp>
      <p:sp>
        <p:nvSpPr>
          <p:cNvPr id="39" name="Text Placeholder 5">
            <a:extLst>
              <a:ext uri="{FF2B5EF4-FFF2-40B4-BE49-F238E27FC236}">
                <a16:creationId xmlns:a16="http://schemas.microsoft.com/office/drawing/2014/main" id="{1FECA79F-0F8E-4C4B-B4E1-6DD7C31FE98C}"/>
              </a:ext>
            </a:extLst>
          </p:cNvPr>
          <p:cNvSpPr>
            <a:spLocks noGrp="1"/>
          </p:cNvSpPr>
          <p:nvPr>
            <p:ph type="body" sz="quarter" idx="29"/>
          </p:nvPr>
        </p:nvSpPr>
        <p:spPr>
          <a:xfrm>
            <a:off x="8763000" y="2730499"/>
            <a:ext cx="2412799" cy="470150"/>
          </a:xfrm>
        </p:spPr>
        <p:txBody>
          <a:bodyPr anchor="b"/>
          <a:lstStyle>
            <a:lvl1pPr algn="l">
              <a:lnSpc>
                <a:spcPct val="118000"/>
              </a:lnSpc>
              <a:spcBef>
                <a:spcPts val="0"/>
              </a:spcBef>
              <a:defRPr sz="1500" b="1">
                <a:solidFill>
                  <a:schemeClr val="accent2"/>
                </a:solidFill>
                <a:latin typeface="+mj-lt"/>
              </a:defRPr>
            </a:lvl1pPr>
            <a:lvl2pPr marL="182563" indent="0">
              <a:buNone/>
              <a:defRPr/>
            </a:lvl2pPr>
          </a:lstStyle>
          <a:p>
            <a:pPr lvl="0"/>
            <a:endParaRPr lang="en-US" dirty="0"/>
          </a:p>
        </p:txBody>
      </p:sp>
      <p:sp>
        <p:nvSpPr>
          <p:cNvPr id="40" name="Text Placeholder 5">
            <a:extLst>
              <a:ext uri="{FF2B5EF4-FFF2-40B4-BE49-F238E27FC236}">
                <a16:creationId xmlns:a16="http://schemas.microsoft.com/office/drawing/2014/main" id="{157F084A-EC14-4675-A53C-E54ED79053D1}"/>
              </a:ext>
            </a:extLst>
          </p:cNvPr>
          <p:cNvSpPr>
            <a:spLocks noGrp="1"/>
          </p:cNvSpPr>
          <p:nvPr>
            <p:ph type="body" sz="quarter" idx="30"/>
          </p:nvPr>
        </p:nvSpPr>
        <p:spPr>
          <a:xfrm>
            <a:off x="8255201" y="4381498"/>
            <a:ext cx="2412799" cy="470150"/>
          </a:xfrm>
        </p:spPr>
        <p:txBody>
          <a:bodyPr anchor="b"/>
          <a:lstStyle>
            <a:lvl1pPr algn="l">
              <a:lnSpc>
                <a:spcPct val="118000"/>
              </a:lnSpc>
              <a:spcBef>
                <a:spcPts val="0"/>
              </a:spcBef>
              <a:defRPr sz="1500" b="1">
                <a:solidFill>
                  <a:schemeClr val="accent4"/>
                </a:solidFill>
                <a:latin typeface="+mj-lt"/>
              </a:defRPr>
            </a:lvl1pPr>
            <a:lvl2pPr marL="182563" indent="0">
              <a:buNone/>
              <a:defRPr/>
            </a:lvl2pPr>
          </a:lstStyle>
          <a:p>
            <a:pPr lvl="0"/>
            <a:endParaRPr lang="en-US" dirty="0"/>
          </a:p>
        </p:txBody>
      </p:sp>
      <p:sp>
        <p:nvSpPr>
          <p:cNvPr id="41" name="Text Placeholder 5">
            <a:extLst>
              <a:ext uri="{FF2B5EF4-FFF2-40B4-BE49-F238E27FC236}">
                <a16:creationId xmlns:a16="http://schemas.microsoft.com/office/drawing/2014/main" id="{3207F5A9-507F-4673-8E11-A548A5BF1519}"/>
              </a:ext>
            </a:extLst>
          </p:cNvPr>
          <p:cNvSpPr>
            <a:spLocks noGrp="1"/>
          </p:cNvSpPr>
          <p:nvPr>
            <p:ph type="body" sz="quarter" idx="31"/>
          </p:nvPr>
        </p:nvSpPr>
        <p:spPr>
          <a:xfrm>
            <a:off x="8255201" y="1075904"/>
            <a:ext cx="2412799" cy="470150"/>
          </a:xfrm>
        </p:spPr>
        <p:txBody>
          <a:bodyPr anchor="b"/>
          <a:lstStyle>
            <a:lvl1pPr algn="l">
              <a:lnSpc>
                <a:spcPct val="118000"/>
              </a:lnSpc>
              <a:spcBef>
                <a:spcPts val="0"/>
              </a:spcBef>
              <a:defRPr sz="1500" b="1">
                <a:solidFill>
                  <a:schemeClr val="accent1"/>
                </a:solidFill>
                <a:latin typeface="+mj-lt"/>
              </a:defRPr>
            </a:lvl1pPr>
            <a:lvl2pPr marL="182563" indent="0">
              <a:buNone/>
              <a:defRPr/>
            </a:lvl2pPr>
          </a:lstStyle>
          <a:p>
            <a:pPr lvl="0"/>
            <a:endParaRPr lang="en-US" dirty="0"/>
          </a:p>
        </p:txBody>
      </p:sp>
    </p:spTree>
    <p:extLst>
      <p:ext uri="{BB962C8B-B14F-4D97-AF65-F5344CB8AC3E}">
        <p14:creationId xmlns:p14="http://schemas.microsoft.com/office/powerpoint/2010/main" val="42209822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Column with Hierarchy">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F86492A9-77F2-4502-9BC9-DB17120BF2F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48" name="Picture Placeholder 47">
            <a:extLst>
              <a:ext uri="{FF2B5EF4-FFF2-40B4-BE49-F238E27FC236}">
                <a16:creationId xmlns:a16="http://schemas.microsoft.com/office/drawing/2014/main" id="{4D2C3FAB-165F-4C28-A9C7-BE631E9EEFF0}"/>
              </a:ext>
            </a:extLst>
          </p:cNvPr>
          <p:cNvSpPr>
            <a:spLocks noGrp="1"/>
          </p:cNvSpPr>
          <p:nvPr>
            <p:ph type="pic" sz="quarter" idx="24" hasCustomPrompt="1"/>
          </p:nvPr>
        </p:nvSpPr>
        <p:spPr>
          <a:xfrm>
            <a:off x="7813676" y="911225"/>
            <a:ext cx="635000" cy="635000"/>
          </a:xfrm>
          <a:custGeom>
            <a:avLst/>
            <a:gdLst>
              <a:gd name="connsiteX0" fmla="*/ 317500 w 635000"/>
              <a:gd name="connsiteY0" fmla="*/ 0 h 635000"/>
              <a:gd name="connsiteX1" fmla="*/ 635000 w 635000"/>
              <a:gd name="connsiteY1" fmla="*/ 317500 h 635000"/>
              <a:gd name="connsiteX2" fmla="*/ 317500 w 635000"/>
              <a:gd name="connsiteY2" fmla="*/ 635000 h 635000"/>
              <a:gd name="connsiteX3" fmla="*/ 0 w 635000"/>
              <a:gd name="connsiteY3" fmla="*/ 317500 h 635000"/>
              <a:gd name="connsiteX4" fmla="*/ 317500 w 635000"/>
              <a:gd name="connsiteY4" fmla="*/ 0 h 6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0" h="635000">
                <a:moveTo>
                  <a:pt x="317500" y="0"/>
                </a:moveTo>
                <a:cubicBezTo>
                  <a:pt x="492850" y="0"/>
                  <a:pt x="635000" y="142150"/>
                  <a:pt x="635000" y="317500"/>
                </a:cubicBezTo>
                <a:cubicBezTo>
                  <a:pt x="635000" y="492850"/>
                  <a:pt x="492850" y="635000"/>
                  <a:pt x="317500" y="635000"/>
                </a:cubicBezTo>
                <a:cubicBezTo>
                  <a:pt x="142150" y="635000"/>
                  <a:pt x="0" y="492850"/>
                  <a:pt x="0" y="317500"/>
                </a:cubicBezTo>
                <a:cubicBezTo>
                  <a:pt x="0" y="142150"/>
                  <a:pt x="142150" y="0"/>
                  <a:pt x="317500" y="0"/>
                </a:cubicBezTo>
                <a:close/>
              </a:path>
            </a:pathLst>
          </a:custGeom>
          <a:solidFill>
            <a:schemeClr val="bg2">
              <a:lumMod val="75000"/>
            </a:schemeClr>
          </a:solidFill>
        </p:spPr>
        <p:txBody>
          <a:bodyPr wrap="square" anchor="ctr">
            <a:noAutofit/>
          </a:bodyPr>
          <a:lstStyle>
            <a:lvl1pPr algn="ctr">
              <a:defRPr sz="800"/>
            </a:lvl1pPr>
          </a:lstStyle>
          <a:p>
            <a:r>
              <a:rPr lang="en-GB" dirty="0"/>
              <a:t>Profile Picture</a:t>
            </a:r>
          </a:p>
        </p:txBody>
      </p:sp>
      <p:sp>
        <p:nvSpPr>
          <p:cNvPr id="49" name="Picture Placeholder 48">
            <a:extLst>
              <a:ext uri="{FF2B5EF4-FFF2-40B4-BE49-F238E27FC236}">
                <a16:creationId xmlns:a16="http://schemas.microsoft.com/office/drawing/2014/main" id="{54F94A22-4407-423B-B466-0FE4E6BC2A72}"/>
              </a:ext>
            </a:extLst>
          </p:cNvPr>
          <p:cNvSpPr>
            <a:spLocks noGrp="1"/>
          </p:cNvSpPr>
          <p:nvPr>
            <p:ph type="pic" sz="quarter" idx="25" hasCustomPrompt="1"/>
          </p:nvPr>
        </p:nvSpPr>
        <p:spPr>
          <a:xfrm>
            <a:off x="6033455" y="2716286"/>
            <a:ext cx="635000" cy="630165"/>
          </a:xfrm>
          <a:custGeom>
            <a:avLst/>
            <a:gdLst>
              <a:gd name="connsiteX0" fmla="*/ 269536 w 635000"/>
              <a:gd name="connsiteY0" fmla="*/ 0 h 630165"/>
              <a:gd name="connsiteX1" fmla="*/ 272236 w 635000"/>
              <a:gd name="connsiteY1" fmla="*/ 13370 h 630165"/>
              <a:gd name="connsiteX2" fmla="*/ 318529 w 635000"/>
              <a:gd name="connsiteY2" fmla="*/ 44055 h 630165"/>
              <a:gd name="connsiteX3" fmla="*/ 364823 w 635000"/>
              <a:gd name="connsiteY3" fmla="*/ 13370 h 630165"/>
              <a:gd name="connsiteX4" fmla="*/ 367481 w 635000"/>
              <a:gd name="connsiteY4" fmla="*/ 204 h 630165"/>
              <a:gd name="connsiteX5" fmla="*/ 381487 w 635000"/>
              <a:gd name="connsiteY5" fmla="*/ 1616 h 630165"/>
              <a:gd name="connsiteX6" fmla="*/ 635000 w 635000"/>
              <a:gd name="connsiteY6" fmla="*/ 312665 h 630165"/>
              <a:gd name="connsiteX7" fmla="*/ 317500 w 635000"/>
              <a:gd name="connsiteY7" fmla="*/ 630165 h 630165"/>
              <a:gd name="connsiteX8" fmla="*/ 0 w 635000"/>
              <a:gd name="connsiteY8" fmla="*/ 312665 h 630165"/>
              <a:gd name="connsiteX9" fmla="*/ 253513 w 635000"/>
              <a:gd name="connsiteY9" fmla="*/ 1616 h 63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000" h="630165">
                <a:moveTo>
                  <a:pt x="269536" y="0"/>
                </a:moveTo>
                <a:lnTo>
                  <a:pt x="272236" y="13370"/>
                </a:lnTo>
                <a:cubicBezTo>
                  <a:pt x="279863" y="31402"/>
                  <a:pt x="297718" y="44055"/>
                  <a:pt x="318529" y="44055"/>
                </a:cubicBezTo>
                <a:cubicBezTo>
                  <a:pt x="339340" y="44055"/>
                  <a:pt x="357196" y="31402"/>
                  <a:pt x="364823" y="13370"/>
                </a:cubicBezTo>
                <a:lnTo>
                  <a:pt x="367481" y="204"/>
                </a:lnTo>
                <a:lnTo>
                  <a:pt x="381487" y="1616"/>
                </a:lnTo>
                <a:cubicBezTo>
                  <a:pt x="526167" y="31221"/>
                  <a:pt x="635000" y="159234"/>
                  <a:pt x="635000" y="312665"/>
                </a:cubicBezTo>
                <a:cubicBezTo>
                  <a:pt x="635000" y="488015"/>
                  <a:pt x="492850" y="630165"/>
                  <a:pt x="317500" y="630165"/>
                </a:cubicBezTo>
                <a:cubicBezTo>
                  <a:pt x="142150" y="630165"/>
                  <a:pt x="0" y="488015"/>
                  <a:pt x="0" y="312665"/>
                </a:cubicBezTo>
                <a:cubicBezTo>
                  <a:pt x="0" y="159234"/>
                  <a:pt x="108834" y="31221"/>
                  <a:pt x="253513" y="1616"/>
                </a:cubicBezTo>
                <a:close/>
              </a:path>
            </a:pathLst>
          </a:custGeom>
          <a:solidFill>
            <a:schemeClr val="bg2">
              <a:lumMod val="75000"/>
            </a:schemeClr>
          </a:solidFill>
        </p:spPr>
        <p:txBody>
          <a:bodyPr wrap="square" anchor="ctr">
            <a:noAutofit/>
          </a:bodyPr>
          <a:lstStyle>
            <a:lvl1pPr marL="0" marR="0" indent="0" algn="ctr" defTabSz="914400" rtl="0" eaLnBrk="1" fontAlgn="auto" latinLnBrk="0" hangingPunct="1">
              <a:lnSpc>
                <a:spcPct val="122000"/>
              </a:lnSpc>
              <a:spcBef>
                <a:spcPts val="1800"/>
              </a:spcBef>
              <a:spcAft>
                <a:spcPts val="0"/>
              </a:spcAft>
              <a:buClrTx/>
              <a:buSzTx/>
              <a:buFont typeface="Arial" panose="020B0604020202020204" pitchFamily="34" charset="0"/>
              <a:buNone/>
              <a:tabLst/>
              <a:defRPr sz="800"/>
            </a:lvl1pPr>
          </a:lstStyle>
          <a:p>
            <a:pPr marL="0" marR="0" lvl="0" indent="0" algn="ctr" defTabSz="914400" rtl="0" eaLnBrk="1" fontAlgn="auto" latinLnBrk="0" hangingPunct="1">
              <a:lnSpc>
                <a:spcPct val="122000"/>
              </a:lnSpc>
              <a:spcBef>
                <a:spcPts val="1800"/>
              </a:spcBef>
              <a:spcAft>
                <a:spcPts val="0"/>
              </a:spcAft>
              <a:buClrTx/>
              <a:buSzTx/>
              <a:buFont typeface="Arial" panose="020B0604020202020204" pitchFamily="34" charset="0"/>
              <a:buNone/>
              <a:tabLst/>
              <a:defRPr/>
            </a:pPr>
            <a:r>
              <a:rPr lang="en-GB" dirty="0"/>
              <a:t>Profile Picture</a:t>
            </a:r>
          </a:p>
        </p:txBody>
      </p:sp>
      <p:sp>
        <p:nvSpPr>
          <p:cNvPr id="50" name="Picture Placeholder 49">
            <a:extLst>
              <a:ext uri="{FF2B5EF4-FFF2-40B4-BE49-F238E27FC236}">
                <a16:creationId xmlns:a16="http://schemas.microsoft.com/office/drawing/2014/main" id="{48ACA41D-5522-4B4E-9532-CDDA211C1CA2}"/>
              </a:ext>
            </a:extLst>
          </p:cNvPr>
          <p:cNvSpPr>
            <a:spLocks noGrp="1"/>
          </p:cNvSpPr>
          <p:nvPr>
            <p:ph type="pic" sz="quarter" idx="26" hasCustomPrompt="1"/>
          </p:nvPr>
        </p:nvSpPr>
        <p:spPr>
          <a:xfrm>
            <a:off x="9585956" y="2716286"/>
            <a:ext cx="635000" cy="630165"/>
          </a:xfrm>
          <a:custGeom>
            <a:avLst/>
            <a:gdLst>
              <a:gd name="connsiteX0" fmla="*/ 269536 w 635000"/>
              <a:gd name="connsiteY0" fmla="*/ 0 h 630165"/>
              <a:gd name="connsiteX1" fmla="*/ 272236 w 635000"/>
              <a:gd name="connsiteY1" fmla="*/ 13370 h 630165"/>
              <a:gd name="connsiteX2" fmla="*/ 318529 w 635000"/>
              <a:gd name="connsiteY2" fmla="*/ 44055 h 630165"/>
              <a:gd name="connsiteX3" fmla="*/ 364823 w 635000"/>
              <a:gd name="connsiteY3" fmla="*/ 13370 h 630165"/>
              <a:gd name="connsiteX4" fmla="*/ 367481 w 635000"/>
              <a:gd name="connsiteY4" fmla="*/ 204 h 630165"/>
              <a:gd name="connsiteX5" fmla="*/ 381487 w 635000"/>
              <a:gd name="connsiteY5" fmla="*/ 1616 h 630165"/>
              <a:gd name="connsiteX6" fmla="*/ 635000 w 635000"/>
              <a:gd name="connsiteY6" fmla="*/ 312665 h 630165"/>
              <a:gd name="connsiteX7" fmla="*/ 317500 w 635000"/>
              <a:gd name="connsiteY7" fmla="*/ 630165 h 630165"/>
              <a:gd name="connsiteX8" fmla="*/ 0 w 635000"/>
              <a:gd name="connsiteY8" fmla="*/ 312665 h 630165"/>
              <a:gd name="connsiteX9" fmla="*/ 253513 w 635000"/>
              <a:gd name="connsiteY9" fmla="*/ 1616 h 63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000" h="630165">
                <a:moveTo>
                  <a:pt x="269536" y="0"/>
                </a:moveTo>
                <a:lnTo>
                  <a:pt x="272236" y="13370"/>
                </a:lnTo>
                <a:cubicBezTo>
                  <a:pt x="279863" y="31402"/>
                  <a:pt x="297718" y="44055"/>
                  <a:pt x="318529" y="44055"/>
                </a:cubicBezTo>
                <a:cubicBezTo>
                  <a:pt x="339340" y="44055"/>
                  <a:pt x="357196" y="31402"/>
                  <a:pt x="364823" y="13370"/>
                </a:cubicBezTo>
                <a:lnTo>
                  <a:pt x="367481" y="204"/>
                </a:lnTo>
                <a:lnTo>
                  <a:pt x="381487" y="1616"/>
                </a:lnTo>
                <a:cubicBezTo>
                  <a:pt x="526167" y="31221"/>
                  <a:pt x="635000" y="159234"/>
                  <a:pt x="635000" y="312665"/>
                </a:cubicBezTo>
                <a:cubicBezTo>
                  <a:pt x="635000" y="488015"/>
                  <a:pt x="492850" y="630165"/>
                  <a:pt x="317500" y="630165"/>
                </a:cubicBezTo>
                <a:cubicBezTo>
                  <a:pt x="142150" y="630165"/>
                  <a:pt x="0" y="488015"/>
                  <a:pt x="0" y="312665"/>
                </a:cubicBezTo>
                <a:cubicBezTo>
                  <a:pt x="0" y="159234"/>
                  <a:pt x="108834" y="31221"/>
                  <a:pt x="253513" y="1616"/>
                </a:cubicBezTo>
                <a:close/>
              </a:path>
            </a:pathLst>
          </a:custGeom>
          <a:solidFill>
            <a:schemeClr val="bg2">
              <a:lumMod val="75000"/>
            </a:schemeClr>
          </a:solidFill>
        </p:spPr>
        <p:txBody>
          <a:bodyPr wrap="square" anchor="ctr">
            <a:noAutofit/>
          </a:bodyPr>
          <a:lstStyle>
            <a:lvl1pPr marL="0" marR="0" indent="0" algn="ctr" defTabSz="914400" rtl="0" eaLnBrk="1" fontAlgn="auto" latinLnBrk="0" hangingPunct="1">
              <a:lnSpc>
                <a:spcPct val="122000"/>
              </a:lnSpc>
              <a:spcBef>
                <a:spcPts val="1800"/>
              </a:spcBef>
              <a:spcAft>
                <a:spcPts val="0"/>
              </a:spcAft>
              <a:buClrTx/>
              <a:buSzTx/>
              <a:buFont typeface="Arial" panose="020B0604020202020204" pitchFamily="34" charset="0"/>
              <a:buNone/>
              <a:tabLst/>
              <a:defRPr sz="800"/>
            </a:lvl1pPr>
          </a:lstStyle>
          <a:p>
            <a:pPr marL="0" marR="0" lvl="0" indent="0" algn="ctr" defTabSz="914400" rtl="0" eaLnBrk="1" fontAlgn="auto" latinLnBrk="0" hangingPunct="1">
              <a:lnSpc>
                <a:spcPct val="122000"/>
              </a:lnSpc>
              <a:spcBef>
                <a:spcPts val="1800"/>
              </a:spcBef>
              <a:spcAft>
                <a:spcPts val="0"/>
              </a:spcAft>
              <a:buClrTx/>
              <a:buSzTx/>
              <a:buFont typeface="Arial" panose="020B0604020202020204" pitchFamily="34" charset="0"/>
              <a:buNone/>
              <a:tabLst/>
              <a:defRPr/>
            </a:pPr>
            <a:r>
              <a:rPr lang="en-GB" dirty="0"/>
              <a:t>Profile Picture</a:t>
            </a:r>
          </a:p>
        </p:txBody>
      </p:sp>
      <p:sp>
        <p:nvSpPr>
          <p:cNvPr id="51" name="Picture Placeholder 50">
            <a:extLst>
              <a:ext uri="{FF2B5EF4-FFF2-40B4-BE49-F238E27FC236}">
                <a16:creationId xmlns:a16="http://schemas.microsoft.com/office/drawing/2014/main" id="{EE15FA46-DE86-467B-9157-37C37DE7358A}"/>
              </a:ext>
            </a:extLst>
          </p:cNvPr>
          <p:cNvSpPr>
            <a:spLocks noGrp="1"/>
          </p:cNvSpPr>
          <p:nvPr>
            <p:ph type="pic" sz="quarter" idx="27" hasCustomPrompt="1"/>
          </p:nvPr>
        </p:nvSpPr>
        <p:spPr>
          <a:xfrm>
            <a:off x="5143660" y="4492943"/>
            <a:ext cx="635000" cy="630165"/>
          </a:xfrm>
          <a:custGeom>
            <a:avLst/>
            <a:gdLst>
              <a:gd name="connsiteX0" fmla="*/ 269536 w 635000"/>
              <a:gd name="connsiteY0" fmla="*/ 0 h 630165"/>
              <a:gd name="connsiteX1" fmla="*/ 272236 w 635000"/>
              <a:gd name="connsiteY1" fmla="*/ 13370 h 630165"/>
              <a:gd name="connsiteX2" fmla="*/ 318529 w 635000"/>
              <a:gd name="connsiteY2" fmla="*/ 44055 h 630165"/>
              <a:gd name="connsiteX3" fmla="*/ 364823 w 635000"/>
              <a:gd name="connsiteY3" fmla="*/ 13370 h 630165"/>
              <a:gd name="connsiteX4" fmla="*/ 367481 w 635000"/>
              <a:gd name="connsiteY4" fmla="*/ 204 h 630165"/>
              <a:gd name="connsiteX5" fmla="*/ 381487 w 635000"/>
              <a:gd name="connsiteY5" fmla="*/ 1616 h 630165"/>
              <a:gd name="connsiteX6" fmla="*/ 635000 w 635000"/>
              <a:gd name="connsiteY6" fmla="*/ 312665 h 630165"/>
              <a:gd name="connsiteX7" fmla="*/ 317500 w 635000"/>
              <a:gd name="connsiteY7" fmla="*/ 630165 h 630165"/>
              <a:gd name="connsiteX8" fmla="*/ 0 w 635000"/>
              <a:gd name="connsiteY8" fmla="*/ 312665 h 630165"/>
              <a:gd name="connsiteX9" fmla="*/ 253513 w 635000"/>
              <a:gd name="connsiteY9" fmla="*/ 1616 h 63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000" h="630165">
                <a:moveTo>
                  <a:pt x="269536" y="0"/>
                </a:moveTo>
                <a:lnTo>
                  <a:pt x="272236" y="13370"/>
                </a:lnTo>
                <a:cubicBezTo>
                  <a:pt x="279863" y="31402"/>
                  <a:pt x="297718" y="44055"/>
                  <a:pt x="318529" y="44055"/>
                </a:cubicBezTo>
                <a:cubicBezTo>
                  <a:pt x="339340" y="44055"/>
                  <a:pt x="357196" y="31402"/>
                  <a:pt x="364823" y="13370"/>
                </a:cubicBezTo>
                <a:lnTo>
                  <a:pt x="367481" y="204"/>
                </a:lnTo>
                <a:lnTo>
                  <a:pt x="381487" y="1616"/>
                </a:lnTo>
                <a:cubicBezTo>
                  <a:pt x="526167" y="31221"/>
                  <a:pt x="635000" y="159234"/>
                  <a:pt x="635000" y="312665"/>
                </a:cubicBezTo>
                <a:cubicBezTo>
                  <a:pt x="635000" y="488015"/>
                  <a:pt x="492850" y="630165"/>
                  <a:pt x="317500" y="630165"/>
                </a:cubicBezTo>
                <a:cubicBezTo>
                  <a:pt x="142150" y="630165"/>
                  <a:pt x="0" y="488015"/>
                  <a:pt x="0" y="312665"/>
                </a:cubicBezTo>
                <a:cubicBezTo>
                  <a:pt x="0" y="159234"/>
                  <a:pt x="108834" y="31221"/>
                  <a:pt x="253513" y="1616"/>
                </a:cubicBezTo>
                <a:close/>
              </a:path>
            </a:pathLst>
          </a:custGeom>
          <a:solidFill>
            <a:schemeClr val="bg2">
              <a:lumMod val="75000"/>
            </a:schemeClr>
          </a:solidFill>
        </p:spPr>
        <p:txBody>
          <a:bodyPr wrap="square" anchor="ctr">
            <a:noAutofit/>
          </a:bodyPr>
          <a:lstStyle>
            <a:lvl1pPr marL="0" marR="0" indent="0" algn="ctr" defTabSz="914400" rtl="0" eaLnBrk="1" fontAlgn="auto" latinLnBrk="0" hangingPunct="1">
              <a:lnSpc>
                <a:spcPct val="122000"/>
              </a:lnSpc>
              <a:spcBef>
                <a:spcPts val="1800"/>
              </a:spcBef>
              <a:spcAft>
                <a:spcPts val="0"/>
              </a:spcAft>
              <a:buClrTx/>
              <a:buSzTx/>
              <a:buFont typeface="Arial" panose="020B0604020202020204" pitchFamily="34" charset="0"/>
              <a:buNone/>
              <a:tabLst/>
              <a:defRPr sz="800"/>
            </a:lvl1pPr>
          </a:lstStyle>
          <a:p>
            <a:pPr marL="0" marR="0" lvl="0" indent="0" algn="ctr" defTabSz="914400" rtl="0" eaLnBrk="1" fontAlgn="auto" latinLnBrk="0" hangingPunct="1">
              <a:lnSpc>
                <a:spcPct val="122000"/>
              </a:lnSpc>
              <a:spcBef>
                <a:spcPts val="1800"/>
              </a:spcBef>
              <a:spcAft>
                <a:spcPts val="0"/>
              </a:spcAft>
              <a:buClrTx/>
              <a:buSzTx/>
              <a:buFont typeface="Arial" panose="020B0604020202020204" pitchFamily="34" charset="0"/>
              <a:buNone/>
              <a:tabLst/>
              <a:defRPr/>
            </a:pPr>
            <a:r>
              <a:rPr lang="en-GB" dirty="0"/>
              <a:t>Profile Picture</a:t>
            </a:r>
          </a:p>
        </p:txBody>
      </p:sp>
      <p:sp>
        <p:nvSpPr>
          <p:cNvPr id="52" name="Picture Placeholder 51">
            <a:extLst>
              <a:ext uri="{FF2B5EF4-FFF2-40B4-BE49-F238E27FC236}">
                <a16:creationId xmlns:a16="http://schemas.microsoft.com/office/drawing/2014/main" id="{599A33F2-3309-44EE-88C9-9A843A22358D}"/>
              </a:ext>
            </a:extLst>
          </p:cNvPr>
          <p:cNvSpPr>
            <a:spLocks noGrp="1"/>
          </p:cNvSpPr>
          <p:nvPr>
            <p:ph type="pic" sz="quarter" idx="28" hasCustomPrompt="1"/>
          </p:nvPr>
        </p:nvSpPr>
        <p:spPr>
          <a:xfrm>
            <a:off x="6919121" y="4492943"/>
            <a:ext cx="635000" cy="630165"/>
          </a:xfrm>
          <a:custGeom>
            <a:avLst/>
            <a:gdLst>
              <a:gd name="connsiteX0" fmla="*/ 269536 w 635000"/>
              <a:gd name="connsiteY0" fmla="*/ 0 h 630165"/>
              <a:gd name="connsiteX1" fmla="*/ 272236 w 635000"/>
              <a:gd name="connsiteY1" fmla="*/ 13370 h 630165"/>
              <a:gd name="connsiteX2" fmla="*/ 318529 w 635000"/>
              <a:gd name="connsiteY2" fmla="*/ 44055 h 630165"/>
              <a:gd name="connsiteX3" fmla="*/ 364823 w 635000"/>
              <a:gd name="connsiteY3" fmla="*/ 13370 h 630165"/>
              <a:gd name="connsiteX4" fmla="*/ 367481 w 635000"/>
              <a:gd name="connsiteY4" fmla="*/ 204 h 630165"/>
              <a:gd name="connsiteX5" fmla="*/ 381487 w 635000"/>
              <a:gd name="connsiteY5" fmla="*/ 1616 h 630165"/>
              <a:gd name="connsiteX6" fmla="*/ 635000 w 635000"/>
              <a:gd name="connsiteY6" fmla="*/ 312665 h 630165"/>
              <a:gd name="connsiteX7" fmla="*/ 317500 w 635000"/>
              <a:gd name="connsiteY7" fmla="*/ 630165 h 630165"/>
              <a:gd name="connsiteX8" fmla="*/ 0 w 635000"/>
              <a:gd name="connsiteY8" fmla="*/ 312665 h 630165"/>
              <a:gd name="connsiteX9" fmla="*/ 253513 w 635000"/>
              <a:gd name="connsiteY9" fmla="*/ 1616 h 63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000" h="630165">
                <a:moveTo>
                  <a:pt x="269536" y="0"/>
                </a:moveTo>
                <a:lnTo>
                  <a:pt x="272236" y="13370"/>
                </a:lnTo>
                <a:cubicBezTo>
                  <a:pt x="279863" y="31402"/>
                  <a:pt x="297718" y="44055"/>
                  <a:pt x="318529" y="44055"/>
                </a:cubicBezTo>
                <a:cubicBezTo>
                  <a:pt x="339340" y="44055"/>
                  <a:pt x="357196" y="31402"/>
                  <a:pt x="364823" y="13370"/>
                </a:cubicBezTo>
                <a:lnTo>
                  <a:pt x="367481" y="204"/>
                </a:lnTo>
                <a:lnTo>
                  <a:pt x="381487" y="1616"/>
                </a:lnTo>
                <a:cubicBezTo>
                  <a:pt x="526167" y="31221"/>
                  <a:pt x="635000" y="159234"/>
                  <a:pt x="635000" y="312665"/>
                </a:cubicBezTo>
                <a:cubicBezTo>
                  <a:pt x="635000" y="488015"/>
                  <a:pt x="492850" y="630165"/>
                  <a:pt x="317500" y="630165"/>
                </a:cubicBezTo>
                <a:cubicBezTo>
                  <a:pt x="142150" y="630165"/>
                  <a:pt x="0" y="488015"/>
                  <a:pt x="0" y="312665"/>
                </a:cubicBezTo>
                <a:cubicBezTo>
                  <a:pt x="0" y="159234"/>
                  <a:pt x="108834" y="31221"/>
                  <a:pt x="253513" y="1616"/>
                </a:cubicBezTo>
                <a:close/>
              </a:path>
            </a:pathLst>
          </a:custGeom>
          <a:solidFill>
            <a:schemeClr val="bg2">
              <a:lumMod val="75000"/>
            </a:schemeClr>
          </a:solidFill>
        </p:spPr>
        <p:txBody>
          <a:bodyPr wrap="square" anchor="ctr">
            <a:noAutofit/>
          </a:bodyPr>
          <a:lstStyle>
            <a:lvl1pPr marL="0" marR="0" indent="0" algn="ctr" defTabSz="914400" rtl="0" eaLnBrk="1" fontAlgn="auto" latinLnBrk="0" hangingPunct="1">
              <a:lnSpc>
                <a:spcPct val="122000"/>
              </a:lnSpc>
              <a:spcBef>
                <a:spcPts val="1800"/>
              </a:spcBef>
              <a:spcAft>
                <a:spcPts val="0"/>
              </a:spcAft>
              <a:buClrTx/>
              <a:buSzTx/>
              <a:buFont typeface="Arial" panose="020B0604020202020204" pitchFamily="34" charset="0"/>
              <a:buNone/>
              <a:tabLst/>
              <a:defRPr sz="800"/>
            </a:lvl1pPr>
          </a:lstStyle>
          <a:p>
            <a:pPr marL="0" marR="0" lvl="0" indent="0" algn="ctr" defTabSz="914400" rtl="0" eaLnBrk="1" fontAlgn="auto" latinLnBrk="0" hangingPunct="1">
              <a:lnSpc>
                <a:spcPct val="122000"/>
              </a:lnSpc>
              <a:spcBef>
                <a:spcPts val="1800"/>
              </a:spcBef>
              <a:spcAft>
                <a:spcPts val="0"/>
              </a:spcAft>
              <a:buClrTx/>
              <a:buSzTx/>
              <a:buFont typeface="Arial" panose="020B0604020202020204" pitchFamily="34" charset="0"/>
              <a:buNone/>
              <a:tabLst/>
              <a:defRPr/>
            </a:pPr>
            <a:r>
              <a:rPr lang="en-GB" dirty="0"/>
              <a:t>Profile Picture</a:t>
            </a:r>
          </a:p>
        </p:txBody>
      </p:sp>
      <p:sp>
        <p:nvSpPr>
          <p:cNvPr id="53" name="Picture Placeholder 52">
            <a:extLst>
              <a:ext uri="{FF2B5EF4-FFF2-40B4-BE49-F238E27FC236}">
                <a16:creationId xmlns:a16="http://schemas.microsoft.com/office/drawing/2014/main" id="{47CBB3EE-FC58-4471-A2F7-05BBB481660F}"/>
              </a:ext>
            </a:extLst>
          </p:cNvPr>
          <p:cNvSpPr>
            <a:spLocks noGrp="1"/>
          </p:cNvSpPr>
          <p:nvPr>
            <p:ph type="pic" sz="quarter" idx="29" hasCustomPrompt="1"/>
          </p:nvPr>
        </p:nvSpPr>
        <p:spPr>
          <a:xfrm>
            <a:off x="8700290" y="4492943"/>
            <a:ext cx="635000" cy="630165"/>
          </a:xfrm>
          <a:custGeom>
            <a:avLst/>
            <a:gdLst>
              <a:gd name="connsiteX0" fmla="*/ 269536 w 635000"/>
              <a:gd name="connsiteY0" fmla="*/ 0 h 630165"/>
              <a:gd name="connsiteX1" fmla="*/ 272236 w 635000"/>
              <a:gd name="connsiteY1" fmla="*/ 13370 h 630165"/>
              <a:gd name="connsiteX2" fmla="*/ 318529 w 635000"/>
              <a:gd name="connsiteY2" fmla="*/ 44055 h 630165"/>
              <a:gd name="connsiteX3" fmla="*/ 364823 w 635000"/>
              <a:gd name="connsiteY3" fmla="*/ 13370 h 630165"/>
              <a:gd name="connsiteX4" fmla="*/ 367481 w 635000"/>
              <a:gd name="connsiteY4" fmla="*/ 204 h 630165"/>
              <a:gd name="connsiteX5" fmla="*/ 381487 w 635000"/>
              <a:gd name="connsiteY5" fmla="*/ 1616 h 630165"/>
              <a:gd name="connsiteX6" fmla="*/ 635000 w 635000"/>
              <a:gd name="connsiteY6" fmla="*/ 312665 h 630165"/>
              <a:gd name="connsiteX7" fmla="*/ 317500 w 635000"/>
              <a:gd name="connsiteY7" fmla="*/ 630165 h 630165"/>
              <a:gd name="connsiteX8" fmla="*/ 0 w 635000"/>
              <a:gd name="connsiteY8" fmla="*/ 312665 h 630165"/>
              <a:gd name="connsiteX9" fmla="*/ 253513 w 635000"/>
              <a:gd name="connsiteY9" fmla="*/ 1616 h 63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000" h="630165">
                <a:moveTo>
                  <a:pt x="269536" y="0"/>
                </a:moveTo>
                <a:lnTo>
                  <a:pt x="272236" y="13370"/>
                </a:lnTo>
                <a:cubicBezTo>
                  <a:pt x="279863" y="31402"/>
                  <a:pt x="297718" y="44055"/>
                  <a:pt x="318529" y="44055"/>
                </a:cubicBezTo>
                <a:cubicBezTo>
                  <a:pt x="339340" y="44055"/>
                  <a:pt x="357196" y="31402"/>
                  <a:pt x="364823" y="13370"/>
                </a:cubicBezTo>
                <a:lnTo>
                  <a:pt x="367481" y="204"/>
                </a:lnTo>
                <a:lnTo>
                  <a:pt x="381487" y="1616"/>
                </a:lnTo>
                <a:cubicBezTo>
                  <a:pt x="526167" y="31221"/>
                  <a:pt x="635000" y="159234"/>
                  <a:pt x="635000" y="312665"/>
                </a:cubicBezTo>
                <a:cubicBezTo>
                  <a:pt x="635000" y="488015"/>
                  <a:pt x="492850" y="630165"/>
                  <a:pt x="317500" y="630165"/>
                </a:cubicBezTo>
                <a:cubicBezTo>
                  <a:pt x="142150" y="630165"/>
                  <a:pt x="0" y="488015"/>
                  <a:pt x="0" y="312665"/>
                </a:cubicBezTo>
                <a:cubicBezTo>
                  <a:pt x="0" y="159234"/>
                  <a:pt x="108834" y="31221"/>
                  <a:pt x="253513" y="1616"/>
                </a:cubicBezTo>
                <a:close/>
              </a:path>
            </a:pathLst>
          </a:custGeom>
          <a:solidFill>
            <a:schemeClr val="bg2">
              <a:lumMod val="75000"/>
            </a:schemeClr>
          </a:solidFill>
        </p:spPr>
        <p:txBody>
          <a:bodyPr wrap="square" anchor="ctr">
            <a:noAutofit/>
          </a:bodyPr>
          <a:lstStyle>
            <a:lvl1pPr marL="0" marR="0" indent="0" algn="ctr" defTabSz="914400" rtl="0" eaLnBrk="1" fontAlgn="auto" latinLnBrk="0" hangingPunct="1">
              <a:lnSpc>
                <a:spcPct val="122000"/>
              </a:lnSpc>
              <a:spcBef>
                <a:spcPts val="1800"/>
              </a:spcBef>
              <a:spcAft>
                <a:spcPts val="0"/>
              </a:spcAft>
              <a:buClrTx/>
              <a:buSzTx/>
              <a:buFont typeface="Arial" panose="020B0604020202020204" pitchFamily="34" charset="0"/>
              <a:buNone/>
              <a:tabLst/>
              <a:defRPr sz="800"/>
            </a:lvl1pPr>
          </a:lstStyle>
          <a:p>
            <a:pPr marL="0" marR="0" lvl="0" indent="0" algn="ctr" defTabSz="914400" rtl="0" eaLnBrk="1" fontAlgn="auto" latinLnBrk="0" hangingPunct="1">
              <a:lnSpc>
                <a:spcPct val="122000"/>
              </a:lnSpc>
              <a:spcBef>
                <a:spcPts val="1800"/>
              </a:spcBef>
              <a:spcAft>
                <a:spcPts val="0"/>
              </a:spcAft>
              <a:buClrTx/>
              <a:buSzTx/>
              <a:buFont typeface="Arial" panose="020B0604020202020204" pitchFamily="34" charset="0"/>
              <a:buNone/>
              <a:tabLst/>
              <a:defRPr/>
            </a:pPr>
            <a:r>
              <a:rPr lang="en-GB" dirty="0"/>
              <a:t>Profile Picture</a:t>
            </a:r>
          </a:p>
        </p:txBody>
      </p:sp>
      <p:sp>
        <p:nvSpPr>
          <p:cNvPr id="54" name="Picture Placeholder 53">
            <a:extLst>
              <a:ext uri="{FF2B5EF4-FFF2-40B4-BE49-F238E27FC236}">
                <a16:creationId xmlns:a16="http://schemas.microsoft.com/office/drawing/2014/main" id="{EDF4BC5B-04BC-443A-B4CA-D7DF1C1FBA78}"/>
              </a:ext>
            </a:extLst>
          </p:cNvPr>
          <p:cNvSpPr>
            <a:spLocks noGrp="1"/>
          </p:cNvSpPr>
          <p:nvPr>
            <p:ph type="pic" sz="quarter" idx="30" hasCustomPrompt="1"/>
          </p:nvPr>
        </p:nvSpPr>
        <p:spPr>
          <a:xfrm>
            <a:off x="10476551" y="4492943"/>
            <a:ext cx="635000" cy="630165"/>
          </a:xfrm>
          <a:custGeom>
            <a:avLst/>
            <a:gdLst>
              <a:gd name="connsiteX0" fmla="*/ 269536 w 635000"/>
              <a:gd name="connsiteY0" fmla="*/ 0 h 630165"/>
              <a:gd name="connsiteX1" fmla="*/ 272236 w 635000"/>
              <a:gd name="connsiteY1" fmla="*/ 13370 h 630165"/>
              <a:gd name="connsiteX2" fmla="*/ 318529 w 635000"/>
              <a:gd name="connsiteY2" fmla="*/ 44055 h 630165"/>
              <a:gd name="connsiteX3" fmla="*/ 364823 w 635000"/>
              <a:gd name="connsiteY3" fmla="*/ 13370 h 630165"/>
              <a:gd name="connsiteX4" fmla="*/ 367481 w 635000"/>
              <a:gd name="connsiteY4" fmla="*/ 204 h 630165"/>
              <a:gd name="connsiteX5" fmla="*/ 381487 w 635000"/>
              <a:gd name="connsiteY5" fmla="*/ 1616 h 630165"/>
              <a:gd name="connsiteX6" fmla="*/ 635000 w 635000"/>
              <a:gd name="connsiteY6" fmla="*/ 312665 h 630165"/>
              <a:gd name="connsiteX7" fmla="*/ 317500 w 635000"/>
              <a:gd name="connsiteY7" fmla="*/ 630165 h 630165"/>
              <a:gd name="connsiteX8" fmla="*/ 0 w 635000"/>
              <a:gd name="connsiteY8" fmla="*/ 312665 h 630165"/>
              <a:gd name="connsiteX9" fmla="*/ 253513 w 635000"/>
              <a:gd name="connsiteY9" fmla="*/ 1616 h 63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000" h="630165">
                <a:moveTo>
                  <a:pt x="269536" y="0"/>
                </a:moveTo>
                <a:lnTo>
                  <a:pt x="272236" y="13370"/>
                </a:lnTo>
                <a:cubicBezTo>
                  <a:pt x="279863" y="31402"/>
                  <a:pt x="297718" y="44055"/>
                  <a:pt x="318529" y="44055"/>
                </a:cubicBezTo>
                <a:cubicBezTo>
                  <a:pt x="339340" y="44055"/>
                  <a:pt x="357196" y="31402"/>
                  <a:pt x="364823" y="13370"/>
                </a:cubicBezTo>
                <a:lnTo>
                  <a:pt x="367481" y="204"/>
                </a:lnTo>
                <a:lnTo>
                  <a:pt x="381487" y="1616"/>
                </a:lnTo>
                <a:cubicBezTo>
                  <a:pt x="526167" y="31221"/>
                  <a:pt x="635000" y="159234"/>
                  <a:pt x="635000" y="312665"/>
                </a:cubicBezTo>
                <a:cubicBezTo>
                  <a:pt x="635000" y="488015"/>
                  <a:pt x="492850" y="630165"/>
                  <a:pt x="317500" y="630165"/>
                </a:cubicBezTo>
                <a:cubicBezTo>
                  <a:pt x="142150" y="630165"/>
                  <a:pt x="0" y="488015"/>
                  <a:pt x="0" y="312665"/>
                </a:cubicBezTo>
                <a:cubicBezTo>
                  <a:pt x="0" y="159234"/>
                  <a:pt x="108834" y="31221"/>
                  <a:pt x="253513" y="1616"/>
                </a:cubicBezTo>
                <a:close/>
              </a:path>
            </a:pathLst>
          </a:custGeom>
          <a:solidFill>
            <a:schemeClr val="bg2">
              <a:lumMod val="75000"/>
            </a:schemeClr>
          </a:solidFill>
        </p:spPr>
        <p:txBody>
          <a:bodyPr wrap="square" anchor="ctr">
            <a:noAutofit/>
          </a:bodyPr>
          <a:lstStyle>
            <a:lvl1pPr marL="0" marR="0" indent="0" algn="ctr" defTabSz="914400" rtl="0" eaLnBrk="1" fontAlgn="auto" latinLnBrk="0" hangingPunct="1">
              <a:lnSpc>
                <a:spcPct val="122000"/>
              </a:lnSpc>
              <a:spcBef>
                <a:spcPts val="1800"/>
              </a:spcBef>
              <a:spcAft>
                <a:spcPts val="0"/>
              </a:spcAft>
              <a:buClrTx/>
              <a:buSzTx/>
              <a:buFont typeface="Arial" panose="020B0604020202020204" pitchFamily="34" charset="0"/>
              <a:buNone/>
              <a:tabLst/>
              <a:defRPr sz="800"/>
            </a:lvl1pPr>
          </a:lstStyle>
          <a:p>
            <a:pPr marL="0" marR="0" lvl="0" indent="0" algn="ctr" defTabSz="914400" rtl="0" eaLnBrk="1" fontAlgn="auto" latinLnBrk="0" hangingPunct="1">
              <a:lnSpc>
                <a:spcPct val="122000"/>
              </a:lnSpc>
              <a:spcBef>
                <a:spcPts val="1800"/>
              </a:spcBef>
              <a:spcAft>
                <a:spcPts val="0"/>
              </a:spcAft>
              <a:buClrTx/>
              <a:buSzTx/>
              <a:buFont typeface="Arial" panose="020B0604020202020204" pitchFamily="34" charset="0"/>
              <a:buNone/>
              <a:tabLst/>
              <a:defRPr/>
            </a:pPr>
            <a:r>
              <a:rPr lang="en-GB" dirty="0"/>
              <a:t>Profile Picture</a:t>
            </a:r>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6" name="Picture Placeholder 5">
            <a:extLst>
              <a:ext uri="{FF2B5EF4-FFF2-40B4-BE49-F238E27FC236}">
                <a16:creationId xmlns:a16="http://schemas.microsoft.com/office/drawing/2014/main" id="{8B53CBAE-7145-45EB-B4A8-AF3FCA4271D9}"/>
              </a:ext>
            </a:extLst>
          </p:cNvPr>
          <p:cNvSpPr>
            <a:spLocks noGrp="1"/>
          </p:cNvSpPr>
          <p:nvPr>
            <p:ph type="pic" sz="quarter" idx="14"/>
          </p:nvPr>
        </p:nvSpPr>
        <p:spPr>
          <a:xfrm>
            <a:off x="6312693" y="2159794"/>
            <a:ext cx="3629025" cy="588168"/>
          </a:xfrm>
          <a:blipFill>
            <a:blip r:embed="rId6">
              <a:extLst>
                <a:ext uri="{96DAC541-7B7A-43D3-8B79-37D633B846F1}">
                  <asvg:svgBlip xmlns:asvg="http://schemas.microsoft.com/office/drawing/2016/SVG/main" r:embed="rId7"/>
                </a:ext>
              </a:extLst>
            </a:blip>
            <a:stretch>
              <a:fillRect/>
            </a:stretch>
          </a:blipFill>
        </p:spPr>
        <p:txBody>
          <a:bodyPr lIns="540000" tIns="360000" rIns="540000" anchor="t"/>
          <a:lstStyle>
            <a:lvl1pPr algn="ctr">
              <a:defRPr sz="700"/>
            </a:lvl1pPr>
          </a:lstStyle>
          <a:p>
            <a:endParaRPr lang="en-GB"/>
          </a:p>
        </p:txBody>
      </p:sp>
      <p:sp>
        <p:nvSpPr>
          <p:cNvPr id="20" name="Picture Placeholder 5">
            <a:extLst>
              <a:ext uri="{FF2B5EF4-FFF2-40B4-BE49-F238E27FC236}">
                <a16:creationId xmlns:a16="http://schemas.microsoft.com/office/drawing/2014/main" id="{C73D1CF6-9695-4508-90E5-2D1F55CDDAFC}"/>
              </a:ext>
            </a:extLst>
          </p:cNvPr>
          <p:cNvSpPr>
            <a:spLocks noGrp="1"/>
          </p:cNvSpPr>
          <p:nvPr>
            <p:ph type="pic" sz="quarter" idx="15"/>
          </p:nvPr>
        </p:nvSpPr>
        <p:spPr>
          <a:xfrm>
            <a:off x="5424488" y="3936206"/>
            <a:ext cx="1852611" cy="592931"/>
          </a:xfrm>
          <a:blipFill>
            <a:blip r:embed="rId8">
              <a:extLst>
                <a:ext uri="{96DAC541-7B7A-43D3-8B79-37D633B846F1}">
                  <asvg:svgBlip xmlns:asvg="http://schemas.microsoft.com/office/drawing/2016/SVG/main" r:embed="rId9"/>
                </a:ext>
              </a:extLst>
            </a:blip>
            <a:stretch>
              <a:fillRect/>
            </a:stretch>
          </a:blipFill>
        </p:spPr>
        <p:txBody>
          <a:bodyPr lIns="540000" tIns="360000" rIns="540000" anchor="t"/>
          <a:lstStyle>
            <a:lvl1pPr algn="ctr">
              <a:defRPr sz="700"/>
            </a:lvl1pPr>
          </a:lstStyle>
          <a:p>
            <a:endParaRPr lang="en-GB"/>
          </a:p>
        </p:txBody>
      </p:sp>
      <p:sp>
        <p:nvSpPr>
          <p:cNvPr id="21" name="Picture Placeholder 5">
            <a:extLst>
              <a:ext uri="{FF2B5EF4-FFF2-40B4-BE49-F238E27FC236}">
                <a16:creationId xmlns:a16="http://schemas.microsoft.com/office/drawing/2014/main" id="{A28D4928-1DD4-48CA-9412-7C4CC2442C8A}"/>
              </a:ext>
            </a:extLst>
          </p:cNvPr>
          <p:cNvSpPr>
            <a:spLocks noGrp="1"/>
          </p:cNvSpPr>
          <p:nvPr>
            <p:ph type="pic" sz="quarter" idx="16"/>
          </p:nvPr>
        </p:nvSpPr>
        <p:spPr>
          <a:xfrm>
            <a:off x="8979693" y="3936206"/>
            <a:ext cx="1852611" cy="592931"/>
          </a:xfrm>
          <a:blipFill>
            <a:blip r:embed="rId10">
              <a:extLst>
                <a:ext uri="{96DAC541-7B7A-43D3-8B79-37D633B846F1}">
                  <asvg:svgBlip xmlns:asvg="http://schemas.microsoft.com/office/drawing/2016/SVG/main" r:embed="rId11"/>
                </a:ext>
              </a:extLst>
            </a:blip>
            <a:stretch>
              <a:fillRect/>
            </a:stretch>
          </a:blipFill>
        </p:spPr>
        <p:txBody>
          <a:bodyPr lIns="540000" tIns="360000" rIns="540000" anchor="t"/>
          <a:lstStyle>
            <a:lvl1pPr algn="ctr">
              <a:defRPr sz="700"/>
            </a:lvl1pPr>
          </a:lstStyle>
          <a:p>
            <a:endParaRPr lang="en-GB"/>
          </a:p>
        </p:txBody>
      </p:sp>
      <p:sp>
        <p:nvSpPr>
          <p:cNvPr id="25" name="Text Placeholder 5">
            <a:extLst>
              <a:ext uri="{FF2B5EF4-FFF2-40B4-BE49-F238E27FC236}">
                <a16:creationId xmlns:a16="http://schemas.microsoft.com/office/drawing/2014/main" id="{3643C6D7-4C14-4840-9049-530D2CEB131D}"/>
              </a:ext>
            </a:extLst>
          </p:cNvPr>
          <p:cNvSpPr>
            <a:spLocks noGrp="1"/>
          </p:cNvSpPr>
          <p:nvPr>
            <p:ph type="body" sz="quarter" idx="17" hasCustomPrompt="1"/>
          </p:nvPr>
        </p:nvSpPr>
        <p:spPr>
          <a:xfrm>
            <a:off x="7429500" y="1664494"/>
            <a:ext cx="1403352" cy="335756"/>
          </a:xfrm>
        </p:spPr>
        <p:txBody>
          <a:bodyPr anchor="t"/>
          <a:lstStyle>
            <a:lvl1pPr algn="ctr">
              <a:lnSpc>
                <a:spcPct val="118000"/>
              </a:lnSpc>
              <a:spcBef>
                <a:spcPts val="0"/>
              </a:spcBef>
              <a:defRPr sz="1000" b="1">
                <a:solidFill>
                  <a:schemeClr val="bg1"/>
                </a:solidFill>
                <a:latin typeface="+mj-lt"/>
              </a:defRPr>
            </a:lvl1pPr>
            <a:lvl2pPr marL="182563" indent="0">
              <a:buNone/>
              <a:defRPr/>
            </a:lvl2pPr>
          </a:lstStyle>
          <a:p>
            <a:pPr lvl="0"/>
            <a:r>
              <a:rPr lang="en-US" dirty="0"/>
              <a:t>Lorem ipsum dolor sit </a:t>
            </a:r>
            <a:r>
              <a:rPr lang="en-US" dirty="0" err="1"/>
              <a:t>amet</a:t>
            </a:r>
            <a:r>
              <a:rPr lang="en-US" dirty="0"/>
              <a:t> </a:t>
            </a:r>
            <a:r>
              <a:rPr lang="en-US" dirty="0" err="1"/>
              <a:t>consect</a:t>
            </a:r>
            <a:endParaRPr lang="en-US" dirty="0"/>
          </a:p>
        </p:txBody>
      </p:sp>
      <p:sp>
        <p:nvSpPr>
          <p:cNvPr id="27" name="Text Placeholder 5">
            <a:extLst>
              <a:ext uri="{FF2B5EF4-FFF2-40B4-BE49-F238E27FC236}">
                <a16:creationId xmlns:a16="http://schemas.microsoft.com/office/drawing/2014/main" id="{AE5DAF09-071F-4BB0-943C-79813040848E}"/>
              </a:ext>
            </a:extLst>
          </p:cNvPr>
          <p:cNvSpPr>
            <a:spLocks noGrp="1"/>
          </p:cNvSpPr>
          <p:nvPr>
            <p:ph type="body" sz="quarter" idx="18" hasCustomPrompt="1"/>
          </p:nvPr>
        </p:nvSpPr>
        <p:spPr>
          <a:xfrm>
            <a:off x="5712941" y="3464719"/>
            <a:ext cx="1276028" cy="335756"/>
          </a:xfrm>
        </p:spPr>
        <p:txBody>
          <a:bodyPr anchor="t"/>
          <a:lstStyle>
            <a:lvl1pPr algn="ctr">
              <a:lnSpc>
                <a:spcPct val="118000"/>
              </a:lnSpc>
              <a:spcBef>
                <a:spcPts val="0"/>
              </a:spcBef>
              <a:defRPr sz="1000" b="1">
                <a:solidFill>
                  <a:schemeClr val="bg1"/>
                </a:solidFill>
                <a:latin typeface="+mj-lt"/>
              </a:defRPr>
            </a:lvl1pPr>
            <a:lvl2pPr marL="182563" indent="0">
              <a:buNone/>
              <a:defRPr/>
            </a:lvl2pPr>
          </a:lstStyle>
          <a:p>
            <a:pPr lvl="0"/>
            <a:r>
              <a:rPr lang="en-US" dirty="0"/>
              <a:t>Lorem ipsum dolor sit </a:t>
            </a:r>
            <a:r>
              <a:rPr lang="en-US" dirty="0" err="1"/>
              <a:t>amet</a:t>
            </a:r>
            <a:r>
              <a:rPr lang="en-US" dirty="0"/>
              <a:t> </a:t>
            </a:r>
            <a:r>
              <a:rPr lang="en-US" dirty="0" err="1"/>
              <a:t>consect</a:t>
            </a:r>
            <a:endParaRPr lang="en-US" dirty="0"/>
          </a:p>
        </p:txBody>
      </p:sp>
      <p:sp>
        <p:nvSpPr>
          <p:cNvPr id="31" name="Text Placeholder 5">
            <a:extLst>
              <a:ext uri="{FF2B5EF4-FFF2-40B4-BE49-F238E27FC236}">
                <a16:creationId xmlns:a16="http://schemas.microsoft.com/office/drawing/2014/main" id="{23A31660-9AAE-41BB-A3E7-A85E0A3DC536}"/>
              </a:ext>
            </a:extLst>
          </p:cNvPr>
          <p:cNvSpPr>
            <a:spLocks noGrp="1"/>
          </p:cNvSpPr>
          <p:nvPr>
            <p:ph type="body" sz="quarter" idx="19" hasCustomPrompt="1"/>
          </p:nvPr>
        </p:nvSpPr>
        <p:spPr>
          <a:xfrm>
            <a:off x="9265442" y="3464719"/>
            <a:ext cx="1276028" cy="335756"/>
          </a:xfrm>
        </p:spPr>
        <p:txBody>
          <a:bodyPr anchor="t"/>
          <a:lstStyle>
            <a:lvl1pPr algn="ctr">
              <a:lnSpc>
                <a:spcPct val="118000"/>
              </a:lnSpc>
              <a:spcBef>
                <a:spcPts val="0"/>
              </a:spcBef>
              <a:defRPr sz="1000" b="1">
                <a:solidFill>
                  <a:schemeClr val="bg1"/>
                </a:solidFill>
                <a:latin typeface="+mj-lt"/>
              </a:defRPr>
            </a:lvl1pPr>
            <a:lvl2pPr marL="182563" indent="0">
              <a:buNone/>
              <a:defRPr/>
            </a:lvl2pPr>
          </a:lstStyle>
          <a:p>
            <a:pPr lvl="0"/>
            <a:r>
              <a:rPr lang="en-US" dirty="0"/>
              <a:t>Lorem ipsum dolor sit </a:t>
            </a:r>
            <a:r>
              <a:rPr lang="en-US" dirty="0" err="1"/>
              <a:t>amet</a:t>
            </a:r>
            <a:r>
              <a:rPr lang="en-US" dirty="0"/>
              <a:t> </a:t>
            </a:r>
            <a:r>
              <a:rPr lang="en-US" dirty="0" err="1"/>
              <a:t>consect</a:t>
            </a:r>
            <a:endParaRPr lang="en-US" dirty="0"/>
          </a:p>
        </p:txBody>
      </p:sp>
      <p:sp>
        <p:nvSpPr>
          <p:cNvPr id="33" name="Text Placeholder 5">
            <a:extLst>
              <a:ext uri="{FF2B5EF4-FFF2-40B4-BE49-F238E27FC236}">
                <a16:creationId xmlns:a16="http://schemas.microsoft.com/office/drawing/2014/main" id="{8210B353-C824-4394-AD00-EBD870361612}"/>
              </a:ext>
            </a:extLst>
          </p:cNvPr>
          <p:cNvSpPr>
            <a:spLocks noGrp="1"/>
          </p:cNvSpPr>
          <p:nvPr>
            <p:ph type="body" sz="quarter" idx="20" hasCustomPrompt="1"/>
          </p:nvPr>
        </p:nvSpPr>
        <p:spPr>
          <a:xfrm>
            <a:off x="4823146" y="5241376"/>
            <a:ext cx="1276028" cy="335756"/>
          </a:xfrm>
        </p:spPr>
        <p:txBody>
          <a:bodyPr anchor="t"/>
          <a:lstStyle>
            <a:lvl1pPr algn="ctr">
              <a:lnSpc>
                <a:spcPct val="118000"/>
              </a:lnSpc>
              <a:spcBef>
                <a:spcPts val="0"/>
              </a:spcBef>
              <a:defRPr sz="1000" b="1">
                <a:solidFill>
                  <a:schemeClr val="bg1"/>
                </a:solidFill>
                <a:latin typeface="+mj-lt"/>
              </a:defRPr>
            </a:lvl1pPr>
            <a:lvl2pPr marL="182563" indent="0">
              <a:buNone/>
              <a:defRPr/>
            </a:lvl2pPr>
          </a:lstStyle>
          <a:p>
            <a:pPr lvl="0"/>
            <a:r>
              <a:rPr lang="en-US" dirty="0"/>
              <a:t>Lorem ipsum dolor sit </a:t>
            </a:r>
            <a:r>
              <a:rPr lang="en-US" dirty="0" err="1"/>
              <a:t>amet</a:t>
            </a:r>
            <a:r>
              <a:rPr lang="en-US" dirty="0"/>
              <a:t> </a:t>
            </a:r>
            <a:r>
              <a:rPr lang="en-US" dirty="0" err="1"/>
              <a:t>consect</a:t>
            </a:r>
            <a:endParaRPr lang="en-US" dirty="0"/>
          </a:p>
        </p:txBody>
      </p:sp>
      <p:sp>
        <p:nvSpPr>
          <p:cNvPr id="35" name="Text Placeholder 5">
            <a:extLst>
              <a:ext uri="{FF2B5EF4-FFF2-40B4-BE49-F238E27FC236}">
                <a16:creationId xmlns:a16="http://schemas.microsoft.com/office/drawing/2014/main" id="{BD4E3BD9-CAC1-49F0-9CF0-A971CDB9FB79}"/>
              </a:ext>
            </a:extLst>
          </p:cNvPr>
          <p:cNvSpPr>
            <a:spLocks noGrp="1"/>
          </p:cNvSpPr>
          <p:nvPr>
            <p:ph type="body" sz="quarter" idx="21" hasCustomPrompt="1"/>
          </p:nvPr>
        </p:nvSpPr>
        <p:spPr>
          <a:xfrm>
            <a:off x="6598607" y="5241376"/>
            <a:ext cx="1276028" cy="335756"/>
          </a:xfrm>
        </p:spPr>
        <p:txBody>
          <a:bodyPr anchor="t"/>
          <a:lstStyle>
            <a:lvl1pPr algn="ctr">
              <a:lnSpc>
                <a:spcPct val="118000"/>
              </a:lnSpc>
              <a:spcBef>
                <a:spcPts val="0"/>
              </a:spcBef>
              <a:defRPr sz="1000" b="1">
                <a:solidFill>
                  <a:schemeClr val="bg1"/>
                </a:solidFill>
                <a:latin typeface="+mj-lt"/>
              </a:defRPr>
            </a:lvl1pPr>
            <a:lvl2pPr marL="182563" indent="0">
              <a:buNone/>
              <a:defRPr/>
            </a:lvl2pPr>
          </a:lstStyle>
          <a:p>
            <a:pPr lvl="0"/>
            <a:r>
              <a:rPr lang="en-US" dirty="0"/>
              <a:t>Lorem ipsum dolor sit </a:t>
            </a:r>
            <a:r>
              <a:rPr lang="en-US" dirty="0" err="1"/>
              <a:t>amet</a:t>
            </a:r>
            <a:r>
              <a:rPr lang="en-US" dirty="0"/>
              <a:t> </a:t>
            </a:r>
            <a:r>
              <a:rPr lang="en-US" dirty="0" err="1"/>
              <a:t>consect</a:t>
            </a:r>
            <a:endParaRPr lang="en-US" dirty="0"/>
          </a:p>
        </p:txBody>
      </p:sp>
      <p:sp>
        <p:nvSpPr>
          <p:cNvPr id="37" name="Text Placeholder 5">
            <a:extLst>
              <a:ext uri="{FF2B5EF4-FFF2-40B4-BE49-F238E27FC236}">
                <a16:creationId xmlns:a16="http://schemas.microsoft.com/office/drawing/2014/main" id="{9032E58A-1874-45DB-AED7-86F70ACF1003}"/>
              </a:ext>
            </a:extLst>
          </p:cNvPr>
          <p:cNvSpPr>
            <a:spLocks noGrp="1"/>
          </p:cNvSpPr>
          <p:nvPr>
            <p:ph type="body" sz="quarter" idx="22" hasCustomPrompt="1"/>
          </p:nvPr>
        </p:nvSpPr>
        <p:spPr>
          <a:xfrm>
            <a:off x="8379776" y="5241376"/>
            <a:ext cx="1276028" cy="335756"/>
          </a:xfrm>
        </p:spPr>
        <p:txBody>
          <a:bodyPr anchor="t"/>
          <a:lstStyle>
            <a:lvl1pPr algn="ctr">
              <a:lnSpc>
                <a:spcPct val="118000"/>
              </a:lnSpc>
              <a:spcBef>
                <a:spcPts val="0"/>
              </a:spcBef>
              <a:defRPr sz="1000" b="1">
                <a:solidFill>
                  <a:schemeClr val="bg1"/>
                </a:solidFill>
                <a:latin typeface="+mj-lt"/>
              </a:defRPr>
            </a:lvl1pPr>
            <a:lvl2pPr marL="182563" indent="0">
              <a:buNone/>
              <a:defRPr/>
            </a:lvl2pPr>
          </a:lstStyle>
          <a:p>
            <a:pPr lvl="0"/>
            <a:r>
              <a:rPr lang="en-US" dirty="0"/>
              <a:t>Lorem ipsum dolor sit </a:t>
            </a:r>
            <a:r>
              <a:rPr lang="en-US" dirty="0" err="1"/>
              <a:t>amet</a:t>
            </a:r>
            <a:r>
              <a:rPr lang="en-US" dirty="0"/>
              <a:t> </a:t>
            </a:r>
            <a:r>
              <a:rPr lang="en-US" dirty="0" err="1"/>
              <a:t>consect</a:t>
            </a:r>
            <a:endParaRPr lang="en-US" dirty="0"/>
          </a:p>
        </p:txBody>
      </p:sp>
      <p:sp>
        <p:nvSpPr>
          <p:cNvPr id="39" name="Text Placeholder 5">
            <a:extLst>
              <a:ext uri="{FF2B5EF4-FFF2-40B4-BE49-F238E27FC236}">
                <a16:creationId xmlns:a16="http://schemas.microsoft.com/office/drawing/2014/main" id="{93124BDD-1DD6-4E60-B109-262F4AE966D0}"/>
              </a:ext>
            </a:extLst>
          </p:cNvPr>
          <p:cNvSpPr>
            <a:spLocks noGrp="1"/>
          </p:cNvSpPr>
          <p:nvPr>
            <p:ph type="body" sz="quarter" idx="23" hasCustomPrompt="1"/>
          </p:nvPr>
        </p:nvSpPr>
        <p:spPr>
          <a:xfrm>
            <a:off x="10156037" y="5241376"/>
            <a:ext cx="1276028" cy="335756"/>
          </a:xfrm>
        </p:spPr>
        <p:txBody>
          <a:bodyPr anchor="t"/>
          <a:lstStyle>
            <a:lvl1pPr algn="ctr">
              <a:lnSpc>
                <a:spcPct val="118000"/>
              </a:lnSpc>
              <a:spcBef>
                <a:spcPts val="0"/>
              </a:spcBef>
              <a:defRPr sz="1000" b="1">
                <a:solidFill>
                  <a:schemeClr val="bg1"/>
                </a:solidFill>
                <a:latin typeface="+mj-lt"/>
              </a:defRPr>
            </a:lvl1pPr>
            <a:lvl2pPr marL="182563" indent="0">
              <a:buNone/>
              <a:defRPr/>
            </a:lvl2pPr>
          </a:lstStyle>
          <a:p>
            <a:pPr lvl="0"/>
            <a:r>
              <a:rPr lang="en-US" dirty="0"/>
              <a:t>Lorem ipsum dolor sit </a:t>
            </a:r>
            <a:r>
              <a:rPr lang="en-US" dirty="0" err="1"/>
              <a:t>amet</a:t>
            </a:r>
            <a:r>
              <a:rPr lang="en-US" dirty="0"/>
              <a:t> </a:t>
            </a:r>
            <a:r>
              <a:rPr lang="en-US" dirty="0" err="1"/>
              <a:t>consect</a:t>
            </a:r>
            <a:endParaRPr lang="en-US" dirty="0"/>
          </a:p>
        </p:txBody>
      </p:sp>
      <p:sp>
        <p:nvSpPr>
          <p:cNvPr id="11" name="Title 10">
            <a:extLst>
              <a:ext uri="{FF2B5EF4-FFF2-40B4-BE49-F238E27FC236}">
                <a16:creationId xmlns:a16="http://schemas.microsoft.com/office/drawing/2014/main" id="{00801E1B-CA7C-4158-8947-8C7C5FB664F7}"/>
              </a:ext>
            </a:extLst>
          </p:cNvPr>
          <p:cNvSpPr>
            <a:spLocks noGrp="1"/>
          </p:cNvSpPr>
          <p:nvPr>
            <p:ph type="title"/>
          </p:nvPr>
        </p:nvSpPr>
        <p:spPr>
          <a:xfrm>
            <a:off x="762000" y="706572"/>
            <a:ext cx="3177539" cy="771525"/>
          </a:xfrm>
        </p:spPr>
        <p:txBody>
          <a:bodyPr/>
          <a:lstStyle>
            <a:lvl1pPr>
              <a:lnSpc>
                <a:spcPct val="118000"/>
              </a:lnSpc>
              <a:spcBef>
                <a:spcPts val="0"/>
              </a:spcBef>
              <a:defRPr sz="2250">
                <a:latin typeface="+mj-lt"/>
              </a:defRPr>
            </a:lvl1pPr>
          </a:lstStyle>
          <a:p>
            <a:endParaRPr lang="en-GB" dirty="0"/>
          </a:p>
        </p:txBody>
      </p:sp>
      <p:sp>
        <p:nvSpPr>
          <p:cNvPr id="13" name="Content Placeholder 12">
            <a:extLst>
              <a:ext uri="{FF2B5EF4-FFF2-40B4-BE49-F238E27FC236}">
                <a16:creationId xmlns:a16="http://schemas.microsoft.com/office/drawing/2014/main" id="{B5E93BE8-DC6E-404A-8F7E-0AC62ECDBE55}"/>
              </a:ext>
            </a:extLst>
          </p:cNvPr>
          <p:cNvSpPr>
            <a:spLocks noGrp="1"/>
          </p:cNvSpPr>
          <p:nvPr>
            <p:ph sz="quarter" idx="13"/>
          </p:nvPr>
        </p:nvSpPr>
        <p:spPr>
          <a:xfrm>
            <a:off x="762000" y="1714500"/>
            <a:ext cx="3177539" cy="4000500"/>
          </a:xfrm>
        </p:spPr>
        <p:txBody>
          <a:bodyPr/>
          <a:lstStyle>
            <a:lvl1pPr marL="0" indent="0">
              <a:lnSpc>
                <a:spcPct val="122000"/>
              </a:lnSpc>
              <a:buNone/>
              <a:defRPr sz="15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Edit Master text styles</a:t>
            </a:r>
            <a:endParaRPr lang="en-GB" dirty="0"/>
          </a:p>
        </p:txBody>
      </p:sp>
    </p:spTree>
    <p:extLst>
      <p:ext uri="{BB962C8B-B14F-4D97-AF65-F5344CB8AC3E}">
        <p14:creationId xmlns:p14="http://schemas.microsoft.com/office/powerpoint/2010/main" val="32818370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low Diagram">
    <p:spTree>
      <p:nvGrpSpPr>
        <p:cNvPr id="1" name=""/>
        <p:cNvGrpSpPr/>
        <p:nvPr/>
      </p:nvGrpSpPr>
      <p:grpSpPr>
        <a:xfrm>
          <a:off x="0" y="0"/>
          <a:ext cx="0" cy="0"/>
          <a:chOff x="0" y="0"/>
          <a:chExt cx="0" cy="0"/>
        </a:xfrm>
      </p:grpSpPr>
      <p:pic>
        <p:nvPicPr>
          <p:cNvPr id="31" name="Graphic 30">
            <a:extLst>
              <a:ext uri="{FF2B5EF4-FFF2-40B4-BE49-F238E27FC236}">
                <a16:creationId xmlns:a16="http://schemas.microsoft.com/office/drawing/2014/main" id="{41567D7E-48BD-4094-AFC9-70407219582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70" name="Freeform: Shape 69">
            <a:extLst>
              <a:ext uri="{FF2B5EF4-FFF2-40B4-BE49-F238E27FC236}">
                <a16:creationId xmlns:a16="http://schemas.microsoft.com/office/drawing/2014/main" id="{7488170B-2554-46EE-92E5-64E973E13C8D}"/>
              </a:ext>
            </a:extLst>
          </p:cNvPr>
          <p:cNvSpPr/>
          <p:nvPr userDrawn="1"/>
        </p:nvSpPr>
        <p:spPr>
          <a:xfrm>
            <a:off x="9289194" y="1904999"/>
            <a:ext cx="2102706" cy="1828800"/>
          </a:xfrm>
          <a:custGeom>
            <a:avLst/>
            <a:gdLst>
              <a:gd name="connsiteX0" fmla="*/ 1188306 w 2102706"/>
              <a:gd name="connsiteY0" fmla="*/ 0 h 1828800"/>
              <a:gd name="connsiteX1" fmla="*/ 2102706 w 2102706"/>
              <a:gd name="connsiteY1" fmla="*/ 914400 h 1828800"/>
              <a:gd name="connsiteX2" fmla="*/ 1188306 w 2102706"/>
              <a:gd name="connsiteY2" fmla="*/ 1828800 h 1828800"/>
              <a:gd name="connsiteX3" fmla="*/ 345764 w 2102706"/>
              <a:gd name="connsiteY3" fmla="*/ 1270326 h 1828800"/>
              <a:gd name="connsiteX4" fmla="*/ 320079 w 2102706"/>
              <a:gd name="connsiteY4" fmla="*/ 1200149 h 1828800"/>
              <a:gd name="connsiteX5" fmla="*/ 0 w 2102706"/>
              <a:gd name="connsiteY5" fmla="*/ 1200149 h 1828800"/>
              <a:gd name="connsiteX6" fmla="*/ 197824 w 2102706"/>
              <a:gd name="connsiteY6" fmla="*/ 914400 h 1828800"/>
              <a:gd name="connsiteX7" fmla="*/ 0 w 2102706"/>
              <a:gd name="connsiteY7" fmla="*/ 628651 h 1828800"/>
              <a:gd name="connsiteX8" fmla="*/ 320079 w 2102706"/>
              <a:gd name="connsiteY8" fmla="*/ 628651 h 1828800"/>
              <a:gd name="connsiteX9" fmla="*/ 345764 w 2102706"/>
              <a:gd name="connsiteY9" fmla="*/ 558474 h 1828800"/>
              <a:gd name="connsiteX10" fmla="*/ 1188306 w 2102706"/>
              <a:gd name="connsiteY10"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2706" h="1828800">
                <a:moveTo>
                  <a:pt x="1188306" y="0"/>
                </a:moveTo>
                <a:cubicBezTo>
                  <a:pt x="1693315" y="0"/>
                  <a:pt x="2102706" y="409391"/>
                  <a:pt x="2102706" y="914400"/>
                </a:cubicBezTo>
                <a:cubicBezTo>
                  <a:pt x="2102706" y="1419409"/>
                  <a:pt x="1693315" y="1828800"/>
                  <a:pt x="1188306" y="1828800"/>
                </a:cubicBezTo>
                <a:cubicBezTo>
                  <a:pt x="809549" y="1828800"/>
                  <a:pt x="484578" y="1598518"/>
                  <a:pt x="345764" y="1270326"/>
                </a:cubicBezTo>
                <a:lnTo>
                  <a:pt x="320079" y="1200149"/>
                </a:lnTo>
                <a:lnTo>
                  <a:pt x="0" y="1200149"/>
                </a:lnTo>
                <a:lnTo>
                  <a:pt x="197824" y="914400"/>
                </a:lnTo>
                <a:lnTo>
                  <a:pt x="0" y="628651"/>
                </a:lnTo>
                <a:lnTo>
                  <a:pt x="320079" y="628651"/>
                </a:lnTo>
                <a:lnTo>
                  <a:pt x="345764" y="558474"/>
                </a:lnTo>
                <a:cubicBezTo>
                  <a:pt x="484578" y="230283"/>
                  <a:pt x="809549" y="0"/>
                  <a:pt x="118830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Freeform: Shape 71">
            <a:extLst>
              <a:ext uri="{FF2B5EF4-FFF2-40B4-BE49-F238E27FC236}">
                <a16:creationId xmlns:a16="http://schemas.microsoft.com/office/drawing/2014/main" id="{CEAE9EEF-4AC6-4E03-86A9-E97EB18E37F5}"/>
              </a:ext>
            </a:extLst>
          </p:cNvPr>
          <p:cNvSpPr/>
          <p:nvPr userDrawn="1"/>
        </p:nvSpPr>
        <p:spPr>
          <a:xfrm>
            <a:off x="3456841" y="1904999"/>
            <a:ext cx="3050687" cy="1828800"/>
          </a:xfrm>
          <a:custGeom>
            <a:avLst/>
            <a:gdLst>
              <a:gd name="connsiteX0" fmla="*/ 1178659 w 3050687"/>
              <a:gd name="connsiteY0" fmla="*/ 0 h 1828800"/>
              <a:gd name="connsiteX1" fmla="*/ 2021201 w 3050687"/>
              <a:gd name="connsiteY1" fmla="*/ 558474 h 1828800"/>
              <a:gd name="connsiteX2" fmla="*/ 2042985 w 3050687"/>
              <a:gd name="connsiteY2" fmla="*/ 628651 h 1828800"/>
              <a:gd name="connsiteX3" fmla="*/ 2852863 w 3050687"/>
              <a:gd name="connsiteY3" fmla="*/ 628651 h 1828800"/>
              <a:gd name="connsiteX4" fmla="*/ 3050687 w 3050687"/>
              <a:gd name="connsiteY4" fmla="*/ 914400 h 1828800"/>
              <a:gd name="connsiteX5" fmla="*/ 2852863 w 3050687"/>
              <a:gd name="connsiteY5" fmla="*/ 1200149 h 1828800"/>
              <a:gd name="connsiteX6" fmla="*/ 2042985 w 3050687"/>
              <a:gd name="connsiteY6" fmla="*/ 1200149 h 1828800"/>
              <a:gd name="connsiteX7" fmla="*/ 2021201 w 3050687"/>
              <a:gd name="connsiteY7" fmla="*/ 1270326 h 1828800"/>
              <a:gd name="connsiteX8" fmla="*/ 1178659 w 3050687"/>
              <a:gd name="connsiteY8" fmla="*/ 1828800 h 1828800"/>
              <a:gd name="connsiteX9" fmla="*/ 336117 w 3050687"/>
              <a:gd name="connsiteY9" fmla="*/ 1270326 h 1828800"/>
              <a:gd name="connsiteX10" fmla="*/ 314333 w 3050687"/>
              <a:gd name="connsiteY10" fmla="*/ 1200149 h 1828800"/>
              <a:gd name="connsiteX11" fmla="*/ 0 w 3050687"/>
              <a:gd name="connsiteY11" fmla="*/ 1200149 h 1828800"/>
              <a:gd name="connsiteX12" fmla="*/ 197824 w 3050687"/>
              <a:gd name="connsiteY12" fmla="*/ 914400 h 1828800"/>
              <a:gd name="connsiteX13" fmla="*/ 0 w 3050687"/>
              <a:gd name="connsiteY13" fmla="*/ 628651 h 1828800"/>
              <a:gd name="connsiteX14" fmla="*/ 314333 w 3050687"/>
              <a:gd name="connsiteY14" fmla="*/ 628651 h 1828800"/>
              <a:gd name="connsiteX15" fmla="*/ 336117 w 3050687"/>
              <a:gd name="connsiteY15" fmla="*/ 558474 h 1828800"/>
              <a:gd name="connsiteX16" fmla="*/ 1178659 w 3050687"/>
              <a:gd name="connsiteY16"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50687" h="1828800">
                <a:moveTo>
                  <a:pt x="1178659" y="0"/>
                </a:moveTo>
                <a:cubicBezTo>
                  <a:pt x="1557416" y="0"/>
                  <a:pt x="1882388" y="230283"/>
                  <a:pt x="2021201" y="558474"/>
                </a:cubicBezTo>
                <a:lnTo>
                  <a:pt x="2042985" y="628651"/>
                </a:lnTo>
                <a:lnTo>
                  <a:pt x="2852863" y="628651"/>
                </a:lnTo>
                <a:lnTo>
                  <a:pt x="3050687" y="914400"/>
                </a:lnTo>
                <a:lnTo>
                  <a:pt x="2852863" y="1200149"/>
                </a:lnTo>
                <a:lnTo>
                  <a:pt x="2042985" y="1200149"/>
                </a:lnTo>
                <a:lnTo>
                  <a:pt x="2021201" y="1270326"/>
                </a:lnTo>
                <a:cubicBezTo>
                  <a:pt x="1882388" y="1598518"/>
                  <a:pt x="1557416" y="1828800"/>
                  <a:pt x="1178659" y="1828800"/>
                </a:cubicBezTo>
                <a:cubicBezTo>
                  <a:pt x="799903" y="1828800"/>
                  <a:pt x="474931" y="1598518"/>
                  <a:pt x="336117" y="1270326"/>
                </a:cubicBezTo>
                <a:lnTo>
                  <a:pt x="314333" y="1200149"/>
                </a:lnTo>
                <a:lnTo>
                  <a:pt x="0" y="1200149"/>
                </a:lnTo>
                <a:lnTo>
                  <a:pt x="197824" y="914400"/>
                </a:lnTo>
                <a:lnTo>
                  <a:pt x="0" y="628651"/>
                </a:lnTo>
                <a:lnTo>
                  <a:pt x="314333" y="628651"/>
                </a:lnTo>
                <a:lnTo>
                  <a:pt x="336117" y="558474"/>
                </a:lnTo>
                <a:cubicBezTo>
                  <a:pt x="474931" y="230283"/>
                  <a:pt x="799903" y="0"/>
                  <a:pt x="117865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Freeform: Shape 70">
            <a:extLst>
              <a:ext uri="{FF2B5EF4-FFF2-40B4-BE49-F238E27FC236}">
                <a16:creationId xmlns:a16="http://schemas.microsoft.com/office/drawing/2014/main" id="{DD9A69DA-A1D1-465A-BCCB-F99B8815F4DD}"/>
              </a:ext>
            </a:extLst>
          </p:cNvPr>
          <p:cNvSpPr/>
          <p:nvPr userDrawn="1"/>
        </p:nvSpPr>
        <p:spPr>
          <a:xfrm>
            <a:off x="6377841" y="1904999"/>
            <a:ext cx="3050687" cy="1828800"/>
          </a:xfrm>
          <a:custGeom>
            <a:avLst/>
            <a:gdLst>
              <a:gd name="connsiteX0" fmla="*/ 1178659 w 3050687"/>
              <a:gd name="connsiteY0" fmla="*/ 0 h 1828800"/>
              <a:gd name="connsiteX1" fmla="*/ 2021201 w 3050687"/>
              <a:gd name="connsiteY1" fmla="*/ 558474 h 1828800"/>
              <a:gd name="connsiteX2" fmla="*/ 2042985 w 3050687"/>
              <a:gd name="connsiteY2" fmla="*/ 628651 h 1828800"/>
              <a:gd name="connsiteX3" fmla="*/ 2852863 w 3050687"/>
              <a:gd name="connsiteY3" fmla="*/ 628651 h 1828800"/>
              <a:gd name="connsiteX4" fmla="*/ 3050687 w 3050687"/>
              <a:gd name="connsiteY4" fmla="*/ 914400 h 1828800"/>
              <a:gd name="connsiteX5" fmla="*/ 2852863 w 3050687"/>
              <a:gd name="connsiteY5" fmla="*/ 1200149 h 1828800"/>
              <a:gd name="connsiteX6" fmla="*/ 2042985 w 3050687"/>
              <a:gd name="connsiteY6" fmla="*/ 1200149 h 1828800"/>
              <a:gd name="connsiteX7" fmla="*/ 2021201 w 3050687"/>
              <a:gd name="connsiteY7" fmla="*/ 1270326 h 1828800"/>
              <a:gd name="connsiteX8" fmla="*/ 1178659 w 3050687"/>
              <a:gd name="connsiteY8" fmla="*/ 1828800 h 1828800"/>
              <a:gd name="connsiteX9" fmla="*/ 336117 w 3050687"/>
              <a:gd name="connsiteY9" fmla="*/ 1270326 h 1828800"/>
              <a:gd name="connsiteX10" fmla="*/ 314333 w 3050687"/>
              <a:gd name="connsiteY10" fmla="*/ 1200149 h 1828800"/>
              <a:gd name="connsiteX11" fmla="*/ 0 w 3050687"/>
              <a:gd name="connsiteY11" fmla="*/ 1200149 h 1828800"/>
              <a:gd name="connsiteX12" fmla="*/ 197824 w 3050687"/>
              <a:gd name="connsiteY12" fmla="*/ 914400 h 1828800"/>
              <a:gd name="connsiteX13" fmla="*/ 0 w 3050687"/>
              <a:gd name="connsiteY13" fmla="*/ 628651 h 1828800"/>
              <a:gd name="connsiteX14" fmla="*/ 314333 w 3050687"/>
              <a:gd name="connsiteY14" fmla="*/ 628651 h 1828800"/>
              <a:gd name="connsiteX15" fmla="*/ 336117 w 3050687"/>
              <a:gd name="connsiteY15" fmla="*/ 558474 h 1828800"/>
              <a:gd name="connsiteX16" fmla="*/ 1178659 w 3050687"/>
              <a:gd name="connsiteY16"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50687" h="1828800">
                <a:moveTo>
                  <a:pt x="1178659" y="0"/>
                </a:moveTo>
                <a:cubicBezTo>
                  <a:pt x="1557416" y="0"/>
                  <a:pt x="1882388" y="230283"/>
                  <a:pt x="2021201" y="558474"/>
                </a:cubicBezTo>
                <a:lnTo>
                  <a:pt x="2042985" y="628651"/>
                </a:lnTo>
                <a:lnTo>
                  <a:pt x="2852863" y="628651"/>
                </a:lnTo>
                <a:lnTo>
                  <a:pt x="3050687" y="914400"/>
                </a:lnTo>
                <a:lnTo>
                  <a:pt x="2852863" y="1200149"/>
                </a:lnTo>
                <a:lnTo>
                  <a:pt x="2042985" y="1200149"/>
                </a:lnTo>
                <a:lnTo>
                  <a:pt x="2021201" y="1270326"/>
                </a:lnTo>
                <a:cubicBezTo>
                  <a:pt x="1882388" y="1598518"/>
                  <a:pt x="1557416" y="1828800"/>
                  <a:pt x="1178659" y="1828800"/>
                </a:cubicBezTo>
                <a:cubicBezTo>
                  <a:pt x="799903" y="1828800"/>
                  <a:pt x="474931" y="1598518"/>
                  <a:pt x="336117" y="1270326"/>
                </a:cubicBezTo>
                <a:lnTo>
                  <a:pt x="314333" y="1200149"/>
                </a:lnTo>
                <a:lnTo>
                  <a:pt x="0" y="1200149"/>
                </a:lnTo>
                <a:lnTo>
                  <a:pt x="197824" y="914400"/>
                </a:lnTo>
                <a:lnTo>
                  <a:pt x="0" y="628651"/>
                </a:lnTo>
                <a:lnTo>
                  <a:pt x="314333" y="628651"/>
                </a:lnTo>
                <a:lnTo>
                  <a:pt x="336117" y="558474"/>
                </a:lnTo>
                <a:cubicBezTo>
                  <a:pt x="474931" y="230283"/>
                  <a:pt x="799903" y="0"/>
                  <a:pt x="117865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Content Placeholder 77">
            <a:extLst>
              <a:ext uri="{FF2B5EF4-FFF2-40B4-BE49-F238E27FC236}">
                <a16:creationId xmlns:a16="http://schemas.microsoft.com/office/drawing/2014/main" id="{261BBB18-F830-4FE9-9D59-6406BC34BCBE}"/>
              </a:ext>
            </a:extLst>
          </p:cNvPr>
          <p:cNvSpPr>
            <a:spLocks noGrp="1"/>
          </p:cNvSpPr>
          <p:nvPr>
            <p:ph sz="quarter" idx="33" hasCustomPrompt="1"/>
          </p:nvPr>
        </p:nvSpPr>
        <p:spPr>
          <a:xfrm>
            <a:off x="3776419" y="1963905"/>
            <a:ext cx="1714270" cy="1714270"/>
          </a:xfrm>
          <a:custGeom>
            <a:avLst/>
            <a:gdLst>
              <a:gd name="connsiteX0" fmla="*/ 762740 w 1525480"/>
              <a:gd name="connsiteY0" fmla="*/ 0 h 1525480"/>
              <a:gd name="connsiteX1" fmla="*/ 1525480 w 1525480"/>
              <a:gd name="connsiteY1" fmla="*/ 762740 h 1525480"/>
              <a:gd name="connsiteX2" fmla="*/ 762740 w 1525480"/>
              <a:gd name="connsiteY2" fmla="*/ 1525480 h 1525480"/>
              <a:gd name="connsiteX3" fmla="*/ 0 w 1525480"/>
              <a:gd name="connsiteY3" fmla="*/ 762740 h 1525480"/>
              <a:gd name="connsiteX4" fmla="*/ 762740 w 1525480"/>
              <a:gd name="connsiteY4" fmla="*/ 0 h 1525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80" h="1525480">
                <a:moveTo>
                  <a:pt x="762740" y="0"/>
                </a:moveTo>
                <a:cubicBezTo>
                  <a:pt x="1183990" y="0"/>
                  <a:pt x="1525480" y="341490"/>
                  <a:pt x="1525480" y="762740"/>
                </a:cubicBezTo>
                <a:cubicBezTo>
                  <a:pt x="1525480" y="1183990"/>
                  <a:pt x="1183990" y="1525480"/>
                  <a:pt x="762740" y="1525480"/>
                </a:cubicBezTo>
                <a:cubicBezTo>
                  <a:pt x="341490" y="1525480"/>
                  <a:pt x="0" y="1183990"/>
                  <a:pt x="0" y="762740"/>
                </a:cubicBezTo>
                <a:cubicBezTo>
                  <a:pt x="0" y="341490"/>
                  <a:pt x="341490" y="0"/>
                  <a:pt x="762740" y="0"/>
                </a:cubicBezTo>
                <a:close/>
              </a:path>
            </a:pathLst>
          </a:custGeom>
          <a:solidFill>
            <a:schemeClr val="bg2"/>
          </a:solidFill>
        </p:spPr>
        <p:txBody>
          <a:bodyPr wrap="square" lIns="180000" rIns="108000" anchor="ctr">
            <a:noAutofit/>
          </a:bodyPr>
          <a:lstStyle>
            <a:lvl1pPr algn="ctr">
              <a:spcBef>
                <a:spcPts val="0"/>
              </a:spcBef>
              <a:defRPr sz="1251" b="1">
                <a:solidFill>
                  <a:schemeClr val="accent4"/>
                </a:solidFill>
                <a:latin typeface="+mj-lt"/>
              </a:defRPr>
            </a:lvl1pPr>
          </a:lstStyle>
          <a:p>
            <a:pPr lvl="0"/>
            <a:r>
              <a:rPr lang="en-US" dirty="0"/>
              <a:t>Edit Master text styles</a:t>
            </a:r>
            <a:endParaRPr lang="en-GB" dirty="0"/>
          </a:p>
        </p:txBody>
      </p:sp>
      <p:sp>
        <p:nvSpPr>
          <p:cNvPr id="79" name="Content Placeholder 78">
            <a:extLst>
              <a:ext uri="{FF2B5EF4-FFF2-40B4-BE49-F238E27FC236}">
                <a16:creationId xmlns:a16="http://schemas.microsoft.com/office/drawing/2014/main" id="{5FC6BFB6-9FDF-491D-8B89-5E4CA981D903}"/>
              </a:ext>
            </a:extLst>
          </p:cNvPr>
          <p:cNvSpPr>
            <a:spLocks noGrp="1"/>
          </p:cNvSpPr>
          <p:nvPr>
            <p:ph sz="quarter" idx="34" hasCustomPrompt="1"/>
          </p:nvPr>
        </p:nvSpPr>
        <p:spPr>
          <a:xfrm>
            <a:off x="6701861" y="1963905"/>
            <a:ext cx="1714270" cy="1714270"/>
          </a:xfrm>
          <a:custGeom>
            <a:avLst/>
            <a:gdLst>
              <a:gd name="connsiteX0" fmla="*/ 762740 w 1525480"/>
              <a:gd name="connsiteY0" fmla="*/ 0 h 1525480"/>
              <a:gd name="connsiteX1" fmla="*/ 1525480 w 1525480"/>
              <a:gd name="connsiteY1" fmla="*/ 762740 h 1525480"/>
              <a:gd name="connsiteX2" fmla="*/ 762740 w 1525480"/>
              <a:gd name="connsiteY2" fmla="*/ 1525480 h 1525480"/>
              <a:gd name="connsiteX3" fmla="*/ 0 w 1525480"/>
              <a:gd name="connsiteY3" fmla="*/ 762740 h 1525480"/>
              <a:gd name="connsiteX4" fmla="*/ 762740 w 1525480"/>
              <a:gd name="connsiteY4" fmla="*/ 0 h 1525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80" h="1525480">
                <a:moveTo>
                  <a:pt x="762740" y="0"/>
                </a:moveTo>
                <a:cubicBezTo>
                  <a:pt x="1183990" y="0"/>
                  <a:pt x="1525480" y="341490"/>
                  <a:pt x="1525480" y="762740"/>
                </a:cubicBezTo>
                <a:cubicBezTo>
                  <a:pt x="1525480" y="1183990"/>
                  <a:pt x="1183990" y="1525480"/>
                  <a:pt x="762740" y="1525480"/>
                </a:cubicBezTo>
                <a:cubicBezTo>
                  <a:pt x="341490" y="1525480"/>
                  <a:pt x="0" y="1183990"/>
                  <a:pt x="0" y="762740"/>
                </a:cubicBezTo>
                <a:cubicBezTo>
                  <a:pt x="0" y="341490"/>
                  <a:pt x="341490" y="0"/>
                  <a:pt x="762740" y="0"/>
                </a:cubicBezTo>
                <a:close/>
              </a:path>
            </a:pathLst>
          </a:custGeom>
          <a:solidFill>
            <a:schemeClr val="bg2"/>
          </a:solidFill>
        </p:spPr>
        <p:txBody>
          <a:bodyPr wrap="square" lIns="180000" rIns="108000" anchor="ctr">
            <a:noAutofit/>
          </a:bodyPr>
          <a:lstStyle>
            <a:lvl1pPr algn="ctr">
              <a:spcBef>
                <a:spcPts val="0"/>
              </a:spcBef>
              <a:defRPr sz="1251" b="1">
                <a:solidFill>
                  <a:schemeClr val="accent2"/>
                </a:solidFill>
                <a:latin typeface="+mj-lt"/>
              </a:defRPr>
            </a:lvl1pPr>
          </a:lstStyle>
          <a:p>
            <a:pPr lvl="0"/>
            <a:r>
              <a:rPr lang="en-US" dirty="0"/>
              <a:t>Edit Master text styles</a:t>
            </a:r>
            <a:endParaRPr lang="en-GB" dirty="0"/>
          </a:p>
        </p:txBody>
      </p:sp>
      <p:sp>
        <p:nvSpPr>
          <p:cNvPr id="80" name="Content Placeholder 79">
            <a:extLst>
              <a:ext uri="{FF2B5EF4-FFF2-40B4-BE49-F238E27FC236}">
                <a16:creationId xmlns:a16="http://schemas.microsoft.com/office/drawing/2014/main" id="{12634A64-5A25-42F7-8C83-EE7C88883919}"/>
              </a:ext>
            </a:extLst>
          </p:cNvPr>
          <p:cNvSpPr>
            <a:spLocks noGrp="1"/>
          </p:cNvSpPr>
          <p:nvPr>
            <p:ph sz="quarter" idx="35" hasCustomPrompt="1"/>
          </p:nvPr>
        </p:nvSpPr>
        <p:spPr>
          <a:xfrm>
            <a:off x="9620250" y="1963905"/>
            <a:ext cx="1714270" cy="1714270"/>
          </a:xfrm>
          <a:custGeom>
            <a:avLst/>
            <a:gdLst>
              <a:gd name="connsiteX0" fmla="*/ 762740 w 1525480"/>
              <a:gd name="connsiteY0" fmla="*/ 0 h 1525480"/>
              <a:gd name="connsiteX1" fmla="*/ 1525480 w 1525480"/>
              <a:gd name="connsiteY1" fmla="*/ 762740 h 1525480"/>
              <a:gd name="connsiteX2" fmla="*/ 762740 w 1525480"/>
              <a:gd name="connsiteY2" fmla="*/ 1525480 h 1525480"/>
              <a:gd name="connsiteX3" fmla="*/ 0 w 1525480"/>
              <a:gd name="connsiteY3" fmla="*/ 762740 h 1525480"/>
              <a:gd name="connsiteX4" fmla="*/ 762740 w 1525480"/>
              <a:gd name="connsiteY4" fmla="*/ 0 h 1525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80" h="1525480">
                <a:moveTo>
                  <a:pt x="762740" y="0"/>
                </a:moveTo>
                <a:cubicBezTo>
                  <a:pt x="1183990" y="0"/>
                  <a:pt x="1525480" y="341490"/>
                  <a:pt x="1525480" y="762740"/>
                </a:cubicBezTo>
                <a:cubicBezTo>
                  <a:pt x="1525480" y="1183990"/>
                  <a:pt x="1183990" y="1525480"/>
                  <a:pt x="762740" y="1525480"/>
                </a:cubicBezTo>
                <a:cubicBezTo>
                  <a:pt x="341490" y="1525480"/>
                  <a:pt x="0" y="1183990"/>
                  <a:pt x="0" y="762740"/>
                </a:cubicBezTo>
                <a:cubicBezTo>
                  <a:pt x="0" y="341490"/>
                  <a:pt x="341490" y="0"/>
                  <a:pt x="762740" y="0"/>
                </a:cubicBezTo>
                <a:close/>
              </a:path>
            </a:pathLst>
          </a:custGeom>
          <a:solidFill>
            <a:schemeClr val="bg2"/>
          </a:solidFill>
        </p:spPr>
        <p:txBody>
          <a:bodyPr wrap="square" lIns="180000" rIns="108000" anchor="ctr">
            <a:noAutofit/>
          </a:bodyPr>
          <a:lstStyle>
            <a:lvl1pPr algn="ctr">
              <a:spcBef>
                <a:spcPts val="0"/>
              </a:spcBef>
              <a:defRPr sz="1251" b="1">
                <a:solidFill>
                  <a:schemeClr val="bg1"/>
                </a:solidFill>
                <a:latin typeface="+mj-lt"/>
              </a:defRPr>
            </a:lvl1pPr>
          </a:lstStyle>
          <a:p>
            <a:pPr lvl="0"/>
            <a:r>
              <a:rPr lang="en-US" dirty="0"/>
              <a:t>Edit Master text styles</a:t>
            </a:r>
            <a:endParaRPr lang="en-GB" dirty="0"/>
          </a:p>
        </p:txBody>
      </p:sp>
      <p:sp>
        <p:nvSpPr>
          <p:cNvPr id="73" name="Freeform: Shape 72">
            <a:extLst>
              <a:ext uri="{FF2B5EF4-FFF2-40B4-BE49-F238E27FC236}">
                <a16:creationId xmlns:a16="http://schemas.microsoft.com/office/drawing/2014/main" id="{6CA453EE-4CC7-4712-B373-694A766C70FE}"/>
              </a:ext>
            </a:extLst>
          </p:cNvPr>
          <p:cNvSpPr/>
          <p:nvPr userDrawn="1"/>
        </p:nvSpPr>
        <p:spPr>
          <a:xfrm>
            <a:off x="800100" y="1904999"/>
            <a:ext cx="2787650" cy="1828800"/>
          </a:xfrm>
          <a:custGeom>
            <a:avLst/>
            <a:gdLst>
              <a:gd name="connsiteX0" fmla="*/ 914400 w 2787650"/>
              <a:gd name="connsiteY0" fmla="*/ 0 h 1828800"/>
              <a:gd name="connsiteX1" fmla="*/ 1756942 w 2787650"/>
              <a:gd name="connsiteY1" fmla="*/ 558474 h 1828800"/>
              <a:gd name="connsiteX2" fmla="*/ 1778726 w 2787650"/>
              <a:gd name="connsiteY2" fmla="*/ 628651 h 1828800"/>
              <a:gd name="connsiteX3" fmla="*/ 2589826 w 2787650"/>
              <a:gd name="connsiteY3" fmla="*/ 628651 h 1828800"/>
              <a:gd name="connsiteX4" fmla="*/ 2787650 w 2787650"/>
              <a:gd name="connsiteY4" fmla="*/ 914400 h 1828800"/>
              <a:gd name="connsiteX5" fmla="*/ 2589826 w 2787650"/>
              <a:gd name="connsiteY5" fmla="*/ 1200149 h 1828800"/>
              <a:gd name="connsiteX6" fmla="*/ 1778726 w 2787650"/>
              <a:gd name="connsiteY6" fmla="*/ 1200149 h 1828800"/>
              <a:gd name="connsiteX7" fmla="*/ 1756942 w 2787650"/>
              <a:gd name="connsiteY7" fmla="*/ 1270326 h 1828800"/>
              <a:gd name="connsiteX8" fmla="*/ 914400 w 2787650"/>
              <a:gd name="connsiteY8" fmla="*/ 1828800 h 1828800"/>
              <a:gd name="connsiteX9" fmla="*/ 0 w 2787650"/>
              <a:gd name="connsiteY9" fmla="*/ 914400 h 1828800"/>
              <a:gd name="connsiteX10" fmla="*/ 914400 w 2787650"/>
              <a:gd name="connsiteY10"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650" h="1828800">
                <a:moveTo>
                  <a:pt x="914400" y="0"/>
                </a:moveTo>
                <a:cubicBezTo>
                  <a:pt x="1293157" y="0"/>
                  <a:pt x="1618129" y="230283"/>
                  <a:pt x="1756942" y="558474"/>
                </a:cubicBezTo>
                <a:lnTo>
                  <a:pt x="1778726" y="628651"/>
                </a:lnTo>
                <a:lnTo>
                  <a:pt x="2589826" y="628651"/>
                </a:lnTo>
                <a:lnTo>
                  <a:pt x="2787650" y="914400"/>
                </a:lnTo>
                <a:lnTo>
                  <a:pt x="2589826" y="1200149"/>
                </a:lnTo>
                <a:lnTo>
                  <a:pt x="1778726" y="1200149"/>
                </a:lnTo>
                <a:lnTo>
                  <a:pt x="1756942" y="1270326"/>
                </a:lnTo>
                <a:cubicBezTo>
                  <a:pt x="1618129" y="1598518"/>
                  <a:pt x="1293157" y="1828800"/>
                  <a:pt x="914400" y="1828800"/>
                </a:cubicBezTo>
                <a:cubicBezTo>
                  <a:pt x="409391" y="1828800"/>
                  <a:pt x="0" y="1419409"/>
                  <a:pt x="0" y="914400"/>
                </a:cubicBezTo>
                <a:cubicBezTo>
                  <a:pt x="0" y="409391"/>
                  <a:pt x="409391" y="0"/>
                  <a:pt x="9144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6" name="Title 5">
            <a:extLst>
              <a:ext uri="{FF2B5EF4-FFF2-40B4-BE49-F238E27FC236}">
                <a16:creationId xmlns:a16="http://schemas.microsoft.com/office/drawing/2014/main" id="{F286C4B4-7F59-4080-8E8E-03632EBA575C}"/>
              </a:ext>
            </a:extLst>
          </p:cNvPr>
          <p:cNvSpPr>
            <a:spLocks noGrp="1"/>
          </p:cNvSpPr>
          <p:nvPr>
            <p:ph type="title"/>
          </p:nvPr>
        </p:nvSpPr>
        <p:spPr/>
        <p:txBody>
          <a:bodyPr/>
          <a:lstStyle/>
          <a:p>
            <a:endParaRPr lang="en-GB" dirty="0"/>
          </a:p>
        </p:txBody>
      </p:sp>
      <p:sp>
        <p:nvSpPr>
          <p:cNvPr id="39" name="Text Placeholder 5">
            <a:extLst>
              <a:ext uri="{FF2B5EF4-FFF2-40B4-BE49-F238E27FC236}">
                <a16:creationId xmlns:a16="http://schemas.microsoft.com/office/drawing/2014/main" id="{5ADCA5F8-3E59-4C7F-A8FB-9302B806A5B4}"/>
              </a:ext>
            </a:extLst>
          </p:cNvPr>
          <p:cNvSpPr>
            <a:spLocks noGrp="1"/>
          </p:cNvSpPr>
          <p:nvPr>
            <p:ph type="body" sz="quarter" idx="10"/>
          </p:nvPr>
        </p:nvSpPr>
        <p:spPr>
          <a:xfrm>
            <a:off x="666750" y="4032936"/>
            <a:ext cx="2095500" cy="476250"/>
          </a:xfrm>
        </p:spPr>
        <p:txBody>
          <a:bodyPr anchor="b"/>
          <a:lstStyle>
            <a:lvl1pPr>
              <a:lnSpc>
                <a:spcPct val="118000"/>
              </a:lnSpc>
              <a:spcBef>
                <a:spcPts val="0"/>
              </a:spcBef>
              <a:defRPr sz="1500" b="1">
                <a:solidFill>
                  <a:schemeClr val="bg1"/>
                </a:solidFill>
                <a:latin typeface="+mj-lt"/>
              </a:defRPr>
            </a:lvl1pPr>
            <a:lvl2pPr marL="182563" indent="0">
              <a:buNone/>
              <a:defRPr/>
            </a:lvl2pPr>
          </a:lstStyle>
          <a:p>
            <a:pPr lvl="0"/>
            <a:endParaRPr lang="en-US" dirty="0"/>
          </a:p>
        </p:txBody>
      </p:sp>
      <p:sp>
        <p:nvSpPr>
          <p:cNvPr id="40" name="Text Placeholder 5">
            <a:extLst>
              <a:ext uri="{FF2B5EF4-FFF2-40B4-BE49-F238E27FC236}">
                <a16:creationId xmlns:a16="http://schemas.microsoft.com/office/drawing/2014/main" id="{26CDFB4D-3F11-4E11-87BB-62EBCA185E79}"/>
              </a:ext>
            </a:extLst>
          </p:cNvPr>
          <p:cNvSpPr>
            <a:spLocks noGrp="1"/>
          </p:cNvSpPr>
          <p:nvPr>
            <p:ph type="body" sz="quarter" idx="11"/>
          </p:nvPr>
        </p:nvSpPr>
        <p:spPr>
          <a:xfrm>
            <a:off x="666750" y="4667250"/>
            <a:ext cx="2095500" cy="666750"/>
          </a:xfrm>
        </p:spPr>
        <p:txBody>
          <a:bodyPr/>
          <a:lstStyle>
            <a:lvl1pPr>
              <a:lnSpc>
                <a:spcPct val="122000"/>
              </a:lnSpc>
              <a:spcBef>
                <a:spcPts val="500"/>
              </a:spcBef>
              <a:defRPr sz="1250" b="0">
                <a:solidFill>
                  <a:schemeClr val="tx2"/>
                </a:solidFill>
              </a:defRPr>
            </a:lvl1pPr>
            <a:lvl2pPr marL="182563" indent="0">
              <a:buNone/>
              <a:defRPr/>
            </a:lvl2pPr>
          </a:lstStyle>
          <a:p>
            <a:pPr lvl="0"/>
            <a:endParaRPr lang="en-US" dirty="0"/>
          </a:p>
        </p:txBody>
      </p:sp>
      <p:sp>
        <p:nvSpPr>
          <p:cNvPr id="42" name="Text Placeholder 5">
            <a:extLst>
              <a:ext uri="{FF2B5EF4-FFF2-40B4-BE49-F238E27FC236}">
                <a16:creationId xmlns:a16="http://schemas.microsoft.com/office/drawing/2014/main" id="{F87F6CD4-7D53-445A-8F20-731CAFDEE91D}"/>
              </a:ext>
            </a:extLst>
          </p:cNvPr>
          <p:cNvSpPr>
            <a:spLocks noGrp="1"/>
          </p:cNvSpPr>
          <p:nvPr>
            <p:ph type="body" sz="quarter" idx="20"/>
          </p:nvPr>
        </p:nvSpPr>
        <p:spPr>
          <a:xfrm>
            <a:off x="3587750" y="4032936"/>
            <a:ext cx="2095500" cy="476250"/>
          </a:xfrm>
        </p:spPr>
        <p:txBody>
          <a:bodyPr anchor="b"/>
          <a:lstStyle>
            <a:lvl1pPr>
              <a:lnSpc>
                <a:spcPct val="118000"/>
              </a:lnSpc>
              <a:spcBef>
                <a:spcPts val="0"/>
              </a:spcBef>
              <a:defRPr sz="1500" b="1">
                <a:solidFill>
                  <a:schemeClr val="bg1"/>
                </a:solidFill>
                <a:latin typeface="+mj-lt"/>
              </a:defRPr>
            </a:lvl1pPr>
            <a:lvl2pPr marL="182563" indent="0">
              <a:buNone/>
              <a:defRPr/>
            </a:lvl2pPr>
          </a:lstStyle>
          <a:p>
            <a:pPr lvl="0"/>
            <a:endParaRPr lang="en-US" dirty="0"/>
          </a:p>
        </p:txBody>
      </p:sp>
      <p:sp>
        <p:nvSpPr>
          <p:cNvPr id="43" name="Text Placeholder 5">
            <a:extLst>
              <a:ext uri="{FF2B5EF4-FFF2-40B4-BE49-F238E27FC236}">
                <a16:creationId xmlns:a16="http://schemas.microsoft.com/office/drawing/2014/main" id="{4FBB3B39-9AEC-4C23-A503-399FBC5F1D77}"/>
              </a:ext>
            </a:extLst>
          </p:cNvPr>
          <p:cNvSpPr>
            <a:spLocks noGrp="1"/>
          </p:cNvSpPr>
          <p:nvPr>
            <p:ph type="body" sz="quarter" idx="21"/>
          </p:nvPr>
        </p:nvSpPr>
        <p:spPr>
          <a:xfrm>
            <a:off x="3587750" y="4667250"/>
            <a:ext cx="2095500" cy="666750"/>
          </a:xfrm>
        </p:spPr>
        <p:txBody>
          <a:bodyPr/>
          <a:lstStyle>
            <a:lvl1pPr>
              <a:lnSpc>
                <a:spcPct val="122000"/>
              </a:lnSpc>
              <a:spcBef>
                <a:spcPts val="500"/>
              </a:spcBef>
              <a:defRPr sz="1250" b="0">
                <a:solidFill>
                  <a:schemeClr val="tx2"/>
                </a:solidFill>
              </a:defRPr>
            </a:lvl1pPr>
            <a:lvl2pPr marL="182563" indent="0">
              <a:buNone/>
              <a:defRPr/>
            </a:lvl2pPr>
          </a:lstStyle>
          <a:p>
            <a:pPr lvl="0"/>
            <a:endParaRPr lang="en-US" dirty="0"/>
          </a:p>
        </p:txBody>
      </p:sp>
      <p:sp>
        <p:nvSpPr>
          <p:cNvPr id="45" name="Text Placeholder 5">
            <a:extLst>
              <a:ext uri="{FF2B5EF4-FFF2-40B4-BE49-F238E27FC236}">
                <a16:creationId xmlns:a16="http://schemas.microsoft.com/office/drawing/2014/main" id="{0637C967-4954-4CA0-BC83-351CA310A4D4}"/>
              </a:ext>
            </a:extLst>
          </p:cNvPr>
          <p:cNvSpPr>
            <a:spLocks noGrp="1"/>
          </p:cNvSpPr>
          <p:nvPr>
            <p:ph type="body" sz="quarter" idx="23"/>
          </p:nvPr>
        </p:nvSpPr>
        <p:spPr>
          <a:xfrm>
            <a:off x="6508750" y="4032936"/>
            <a:ext cx="2095500" cy="476250"/>
          </a:xfrm>
        </p:spPr>
        <p:txBody>
          <a:bodyPr anchor="b"/>
          <a:lstStyle>
            <a:lvl1pPr>
              <a:lnSpc>
                <a:spcPct val="118000"/>
              </a:lnSpc>
              <a:spcBef>
                <a:spcPts val="0"/>
              </a:spcBef>
              <a:defRPr sz="1500" b="1">
                <a:solidFill>
                  <a:schemeClr val="bg1"/>
                </a:solidFill>
                <a:latin typeface="+mj-lt"/>
              </a:defRPr>
            </a:lvl1pPr>
            <a:lvl2pPr marL="182563" indent="0">
              <a:buNone/>
              <a:defRPr/>
            </a:lvl2pPr>
          </a:lstStyle>
          <a:p>
            <a:pPr lvl="0"/>
            <a:endParaRPr lang="en-US" dirty="0"/>
          </a:p>
        </p:txBody>
      </p:sp>
      <p:sp>
        <p:nvSpPr>
          <p:cNvPr id="46" name="Text Placeholder 5">
            <a:extLst>
              <a:ext uri="{FF2B5EF4-FFF2-40B4-BE49-F238E27FC236}">
                <a16:creationId xmlns:a16="http://schemas.microsoft.com/office/drawing/2014/main" id="{31A63421-9235-476A-9D2C-A42FDBEE01B5}"/>
              </a:ext>
            </a:extLst>
          </p:cNvPr>
          <p:cNvSpPr>
            <a:spLocks noGrp="1"/>
          </p:cNvSpPr>
          <p:nvPr>
            <p:ph type="body" sz="quarter" idx="24"/>
          </p:nvPr>
        </p:nvSpPr>
        <p:spPr>
          <a:xfrm>
            <a:off x="6508750" y="4667250"/>
            <a:ext cx="2095500" cy="666750"/>
          </a:xfrm>
        </p:spPr>
        <p:txBody>
          <a:bodyPr/>
          <a:lstStyle>
            <a:lvl1pPr>
              <a:lnSpc>
                <a:spcPct val="122000"/>
              </a:lnSpc>
              <a:spcBef>
                <a:spcPts val="500"/>
              </a:spcBef>
              <a:defRPr sz="1250" b="0">
                <a:solidFill>
                  <a:schemeClr val="tx2"/>
                </a:solidFill>
              </a:defRPr>
            </a:lvl1pPr>
            <a:lvl2pPr marL="182563" indent="0">
              <a:buNone/>
              <a:defRPr/>
            </a:lvl2pPr>
          </a:lstStyle>
          <a:p>
            <a:pPr lvl="0"/>
            <a:endParaRPr lang="en-US" dirty="0"/>
          </a:p>
        </p:txBody>
      </p:sp>
      <p:sp>
        <p:nvSpPr>
          <p:cNvPr id="48" name="Text Placeholder 5">
            <a:extLst>
              <a:ext uri="{FF2B5EF4-FFF2-40B4-BE49-F238E27FC236}">
                <a16:creationId xmlns:a16="http://schemas.microsoft.com/office/drawing/2014/main" id="{C419A165-E9A2-4408-BFA9-E6C8FF1C5D01}"/>
              </a:ext>
            </a:extLst>
          </p:cNvPr>
          <p:cNvSpPr>
            <a:spLocks noGrp="1"/>
          </p:cNvSpPr>
          <p:nvPr>
            <p:ph type="body" sz="quarter" idx="26"/>
          </p:nvPr>
        </p:nvSpPr>
        <p:spPr>
          <a:xfrm>
            <a:off x="9429750" y="4032936"/>
            <a:ext cx="2095500" cy="476250"/>
          </a:xfrm>
        </p:spPr>
        <p:txBody>
          <a:bodyPr anchor="b"/>
          <a:lstStyle>
            <a:lvl1pPr>
              <a:lnSpc>
                <a:spcPct val="118000"/>
              </a:lnSpc>
              <a:spcBef>
                <a:spcPts val="0"/>
              </a:spcBef>
              <a:defRPr sz="1500" b="1">
                <a:solidFill>
                  <a:schemeClr val="bg1"/>
                </a:solidFill>
                <a:latin typeface="+mj-lt"/>
              </a:defRPr>
            </a:lvl1pPr>
            <a:lvl2pPr marL="182563" indent="0">
              <a:buNone/>
              <a:defRPr/>
            </a:lvl2pPr>
          </a:lstStyle>
          <a:p>
            <a:pPr lvl="0"/>
            <a:endParaRPr lang="en-US" dirty="0"/>
          </a:p>
        </p:txBody>
      </p:sp>
      <p:sp>
        <p:nvSpPr>
          <p:cNvPr id="49" name="Text Placeholder 5">
            <a:extLst>
              <a:ext uri="{FF2B5EF4-FFF2-40B4-BE49-F238E27FC236}">
                <a16:creationId xmlns:a16="http://schemas.microsoft.com/office/drawing/2014/main" id="{559427B2-6FD3-4836-84F7-86EBA5253B11}"/>
              </a:ext>
            </a:extLst>
          </p:cNvPr>
          <p:cNvSpPr>
            <a:spLocks noGrp="1"/>
          </p:cNvSpPr>
          <p:nvPr>
            <p:ph type="body" sz="quarter" idx="27"/>
          </p:nvPr>
        </p:nvSpPr>
        <p:spPr>
          <a:xfrm>
            <a:off x="9429750" y="4667250"/>
            <a:ext cx="2095500" cy="666750"/>
          </a:xfrm>
        </p:spPr>
        <p:txBody>
          <a:bodyPr/>
          <a:lstStyle>
            <a:lvl1pPr>
              <a:lnSpc>
                <a:spcPct val="122000"/>
              </a:lnSpc>
              <a:spcBef>
                <a:spcPts val="500"/>
              </a:spcBef>
              <a:defRPr sz="1250" b="0">
                <a:solidFill>
                  <a:schemeClr val="tx2"/>
                </a:solidFill>
              </a:defRPr>
            </a:lvl1pPr>
            <a:lvl2pPr marL="182563" indent="0">
              <a:buNone/>
              <a:defRPr/>
            </a:lvl2pPr>
          </a:lstStyle>
          <a:p>
            <a:pPr lvl="0"/>
            <a:endParaRPr lang="en-US" dirty="0"/>
          </a:p>
        </p:txBody>
      </p:sp>
      <p:sp>
        <p:nvSpPr>
          <p:cNvPr id="67" name="Text Placeholder 5">
            <a:extLst>
              <a:ext uri="{FF2B5EF4-FFF2-40B4-BE49-F238E27FC236}">
                <a16:creationId xmlns:a16="http://schemas.microsoft.com/office/drawing/2014/main" id="{2A5C5EAA-02F0-4344-A708-2104109A929E}"/>
              </a:ext>
            </a:extLst>
          </p:cNvPr>
          <p:cNvSpPr>
            <a:spLocks noGrp="1"/>
          </p:cNvSpPr>
          <p:nvPr>
            <p:ph type="body" sz="quarter" idx="29"/>
          </p:nvPr>
        </p:nvSpPr>
        <p:spPr>
          <a:xfrm>
            <a:off x="2624930" y="2628899"/>
            <a:ext cx="802847" cy="381002"/>
          </a:xfrm>
        </p:spPr>
        <p:txBody>
          <a:bodyPr anchor="ctr"/>
          <a:lstStyle>
            <a:lvl1pPr algn="ctr">
              <a:lnSpc>
                <a:spcPct val="122000"/>
              </a:lnSpc>
              <a:spcBef>
                <a:spcPts val="0"/>
              </a:spcBef>
              <a:defRPr sz="700" b="1">
                <a:solidFill>
                  <a:schemeClr val="bg2"/>
                </a:solidFill>
              </a:defRPr>
            </a:lvl1pPr>
            <a:lvl2pPr marL="182563" indent="0">
              <a:buNone/>
              <a:defRPr/>
            </a:lvl2pPr>
          </a:lstStyle>
          <a:p>
            <a:pPr lvl="0"/>
            <a:endParaRPr lang="en-US" dirty="0"/>
          </a:p>
        </p:txBody>
      </p:sp>
      <p:sp>
        <p:nvSpPr>
          <p:cNvPr id="68" name="Text Placeholder 5">
            <a:extLst>
              <a:ext uri="{FF2B5EF4-FFF2-40B4-BE49-F238E27FC236}">
                <a16:creationId xmlns:a16="http://schemas.microsoft.com/office/drawing/2014/main" id="{424F7365-83EB-4145-BC0B-9A3D1D45E61F}"/>
              </a:ext>
            </a:extLst>
          </p:cNvPr>
          <p:cNvSpPr>
            <a:spLocks noGrp="1"/>
          </p:cNvSpPr>
          <p:nvPr>
            <p:ph type="body" sz="quarter" idx="30"/>
          </p:nvPr>
        </p:nvSpPr>
        <p:spPr>
          <a:xfrm>
            <a:off x="5545930" y="2628899"/>
            <a:ext cx="802847" cy="381002"/>
          </a:xfrm>
        </p:spPr>
        <p:txBody>
          <a:bodyPr anchor="ctr"/>
          <a:lstStyle>
            <a:lvl1pPr algn="ctr">
              <a:lnSpc>
                <a:spcPct val="122000"/>
              </a:lnSpc>
              <a:spcBef>
                <a:spcPts val="0"/>
              </a:spcBef>
              <a:defRPr sz="700" b="1">
                <a:solidFill>
                  <a:schemeClr val="bg2"/>
                </a:solidFill>
              </a:defRPr>
            </a:lvl1pPr>
            <a:lvl2pPr marL="182563" indent="0">
              <a:buNone/>
              <a:defRPr/>
            </a:lvl2pPr>
          </a:lstStyle>
          <a:p>
            <a:pPr lvl="0"/>
            <a:endParaRPr lang="en-US" dirty="0"/>
          </a:p>
        </p:txBody>
      </p:sp>
      <p:sp>
        <p:nvSpPr>
          <p:cNvPr id="69" name="Text Placeholder 5">
            <a:extLst>
              <a:ext uri="{FF2B5EF4-FFF2-40B4-BE49-F238E27FC236}">
                <a16:creationId xmlns:a16="http://schemas.microsoft.com/office/drawing/2014/main" id="{0E0A0778-083C-4F5D-B22F-4E2B98303532}"/>
              </a:ext>
            </a:extLst>
          </p:cNvPr>
          <p:cNvSpPr>
            <a:spLocks noGrp="1"/>
          </p:cNvSpPr>
          <p:nvPr>
            <p:ph type="body" sz="quarter" idx="31"/>
          </p:nvPr>
        </p:nvSpPr>
        <p:spPr>
          <a:xfrm>
            <a:off x="8470349" y="2628899"/>
            <a:ext cx="802847" cy="381002"/>
          </a:xfrm>
        </p:spPr>
        <p:txBody>
          <a:bodyPr anchor="ctr"/>
          <a:lstStyle>
            <a:lvl1pPr algn="ctr">
              <a:lnSpc>
                <a:spcPct val="122000"/>
              </a:lnSpc>
              <a:spcBef>
                <a:spcPts val="0"/>
              </a:spcBef>
              <a:defRPr sz="700" b="1">
                <a:solidFill>
                  <a:schemeClr val="tx2"/>
                </a:solidFill>
              </a:defRPr>
            </a:lvl1pPr>
            <a:lvl2pPr marL="182563" indent="0">
              <a:buNone/>
              <a:defRPr/>
            </a:lvl2pPr>
          </a:lstStyle>
          <a:p>
            <a:pPr lvl="0"/>
            <a:endParaRPr lang="en-US" dirty="0"/>
          </a:p>
        </p:txBody>
      </p:sp>
      <p:sp>
        <p:nvSpPr>
          <p:cNvPr id="77" name="Content Placeholder 76">
            <a:extLst>
              <a:ext uri="{FF2B5EF4-FFF2-40B4-BE49-F238E27FC236}">
                <a16:creationId xmlns:a16="http://schemas.microsoft.com/office/drawing/2014/main" id="{121E78A5-2C8E-46F4-B84A-B8BA8E1613CD}"/>
              </a:ext>
            </a:extLst>
          </p:cNvPr>
          <p:cNvSpPr>
            <a:spLocks noGrp="1"/>
          </p:cNvSpPr>
          <p:nvPr>
            <p:ph sz="quarter" idx="32" hasCustomPrompt="1"/>
          </p:nvPr>
        </p:nvSpPr>
        <p:spPr>
          <a:xfrm>
            <a:off x="857480" y="1963905"/>
            <a:ext cx="1714270" cy="1714270"/>
          </a:xfrm>
          <a:custGeom>
            <a:avLst/>
            <a:gdLst>
              <a:gd name="connsiteX0" fmla="*/ 762740 w 1525480"/>
              <a:gd name="connsiteY0" fmla="*/ 0 h 1525480"/>
              <a:gd name="connsiteX1" fmla="*/ 1525480 w 1525480"/>
              <a:gd name="connsiteY1" fmla="*/ 762740 h 1525480"/>
              <a:gd name="connsiteX2" fmla="*/ 762740 w 1525480"/>
              <a:gd name="connsiteY2" fmla="*/ 1525480 h 1525480"/>
              <a:gd name="connsiteX3" fmla="*/ 0 w 1525480"/>
              <a:gd name="connsiteY3" fmla="*/ 762740 h 1525480"/>
              <a:gd name="connsiteX4" fmla="*/ 762740 w 1525480"/>
              <a:gd name="connsiteY4" fmla="*/ 0 h 1525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80" h="1525480">
                <a:moveTo>
                  <a:pt x="762740" y="0"/>
                </a:moveTo>
                <a:cubicBezTo>
                  <a:pt x="1183990" y="0"/>
                  <a:pt x="1525480" y="341490"/>
                  <a:pt x="1525480" y="762740"/>
                </a:cubicBezTo>
                <a:cubicBezTo>
                  <a:pt x="1525480" y="1183990"/>
                  <a:pt x="1183990" y="1525480"/>
                  <a:pt x="762740" y="1525480"/>
                </a:cubicBezTo>
                <a:cubicBezTo>
                  <a:pt x="341490" y="1525480"/>
                  <a:pt x="0" y="1183990"/>
                  <a:pt x="0" y="762740"/>
                </a:cubicBezTo>
                <a:cubicBezTo>
                  <a:pt x="0" y="341490"/>
                  <a:pt x="341490" y="0"/>
                  <a:pt x="762740" y="0"/>
                </a:cubicBezTo>
                <a:close/>
              </a:path>
            </a:pathLst>
          </a:custGeom>
          <a:solidFill>
            <a:schemeClr val="bg2"/>
          </a:solidFill>
        </p:spPr>
        <p:txBody>
          <a:bodyPr wrap="square" lIns="180000" rIns="108000" anchor="ctr">
            <a:noAutofit/>
          </a:bodyPr>
          <a:lstStyle>
            <a:lvl1pPr algn="ctr">
              <a:spcBef>
                <a:spcPts val="0"/>
              </a:spcBef>
              <a:defRPr sz="1251" b="1">
                <a:solidFill>
                  <a:schemeClr val="accent1"/>
                </a:solidFill>
                <a:latin typeface="+mj-lt"/>
              </a:defRPr>
            </a:lvl1pPr>
          </a:lstStyle>
          <a:p>
            <a:pPr lvl="0"/>
            <a:r>
              <a:rPr lang="en-US" dirty="0"/>
              <a:t>Edit Master text styles</a:t>
            </a:r>
            <a:endParaRPr lang="en-GB" dirty="0"/>
          </a:p>
        </p:txBody>
      </p:sp>
    </p:spTree>
    <p:extLst>
      <p:ext uri="{BB962C8B-B14F-4D97-AF65-F5344CB8AC3E}">
        <p14:creationId xmlns:p14="http://schemas.microsoft.com/office/powerpoint/2010/main" val="10861333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chnical Flow Diagram">
    <p:bg>
      <p:bgPr>
        <a:solidFill>
          <a:schemeClr val="bg2"/>
        </a:solidFill>
        <a:effectLst/>
      </p:bgPr>
    </p:bg>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9547AED9-4CDA-4E74-BFF2-9A72F69CD8B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3" name="Picture Placeholder 2">
            <a:extLst>
              <a:ext uri="{FF2B5EF4-FFF2-40B4-BE49-F238E27FC236}">
                <a16:creationId xmlns:a16="http://schemas.microsoft.com/office/drawing/2014/main" id="{09826FB5-955D-43B4-887A-572F745A1BCB}"/>
              </a:ext>
            </a:extLst>
          </p:cNvPr>
          <p:cNvSpPr>
            <a:spLocks noGrp="1"/>
          </p:cNvSpPr>
          <p:nvPr>
            <p:ph type="pic" sz="quarter" idx="31"/>
          </p:nvPr>
        </p:nvSpPr>
        <p:spPr>
          <a:xfrm>
            <a:off x="1714500" y="2092469"/>
            <a:ext cx="9077325" cy="2294736"/>
          </a:xfr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Text Placeholder 7">
            <a:extLst>
              <a:ext uri="{FF2B5EF4-FFF2-40B4-BE49-F238E27FC236}">
                <a16:creationId xmlns:a16="http://schemas.microsoft.com/office/drawing/2014/main" id="{E8D335A2-3AEA-4628-A7E8-8E539A654E1F}"/>
              </a:ext>
            </a:extLst>
          </p:cNvPr>
          <p:cNvSpPr>
            <a:spLocks noGrp="1"/>
          </p:cNvSpPr>
          <p:nvPr>
            <p:ph type="body" sz="quarter" idx="10"/>
          </p:nvPr>
        </p:nvSpPr>
        <p:spPr>
          <a:xfrm>
            <a:off x="1269206" y="1905000"/>
            <a:ext cx="1652587" cy="507206"/>
          </a:xfrm>
          <a:prstGeom prst="roundRect">
            <a:avLst>
              <a:gd name="adj" fmla="val 7278"/>
            </a:avLst>
          </a:prstGeom>
          <a:solidFill>
            <a:schemeClr val="bg1"/>
          </a:solidFill>
        </p:spPr>
        <p:txBody>
          <a:bodyPr lIns="72000" rIns="72000" anchor="ctr"/>
          <a:lstStyle>
            <a:lvl1pPr algn="ctr">
              <a:lnSpc>
                <a:spcPct val="110000"/>
              </a:lnSpc>
              <a:spcBef>
                <a:spcPts val="0"/>
              </a:spcBef>
              <a:defRPr sz="1130" b="1">
                <a:solidFill>
                  <a:schemeClr val="bg2"/>
                </a:solidFill>
                <a:latin typeface="+mj-lt"/>
              </a:defRPr>
            </a:lvl1pPr>
          </a:lstStyle>
          <a:p>
            <a:pPr lvl="0"/>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303795" y="6131141"/>
            <a:ext cx="631602" cy="465438"/>
          </a:xfrm>
          <a:prstGeom prst="rect">
            <a:avLst/>
          </a:prstGeom>
        </p:spPr>
      </p:pic>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23" name="Content Placeholder 22">
            <a:extLst>
              <a:ext uri="{FF2B5EF4-FFF2-40B4-BE49-F238E27FC236}">
                <a16:creationId xmlns:a16="http://schemas.microsoft.com/office/drawing/2014/main" id="{DC05C82E-E5F4-470F-BE99-D5F8CBD43FED}"/>
              </a:ext>
            </a:extLst>
          </p:cNvPr>
          <p:cNvSpPr>
            <a:spLocks noGrp="1"/>
          </p:cNvSpPr>
          <p:nvPr>
            <p:ph sz="quarter" idx="11"/>
          </p:nvPr>
        </p:nvSpPr>
        <p:spPr>
          <a:xfrm>
            <a:off x="1400175" y="2512218"/>
            <a:ext cx="1390654" cy="883444"/>
          </a:xfrm>
        </p:spPr>
        <p:txBody>
          <a:bodyPr/>
          <a:lstStyle>
            <a:lvl1pPr>
              <a:lnSpc>
                <a:spcPct val="122000"/>
              </a:lnSpc>
              <a:spcBef>
                <a:spcPts val="500"/>
              </a:spcBef>
              <a:defRPr sz="700"/>
            </a:lvl1pPr>
            <a:lvl2pPr marL="88900" indent="-88900">
              <a:lnSpc>
                <a:spcPct val="122000"/>
              </a:lnSpc>
              <a:defRPr sz="700"/>
            </a:lvl2pPr>
            <a:lvl3pPr marL="269875" indent="-90488">
              <a:lnSpc>
                <a:spcPct val="122000"/>
              </a:lnSpc>
              <a:defRPr sz="700"/>
            </a:lvl3pPr>
            <a:lvl4pPr marL="447675" indent="-90488">
              <a:lnSpc>
                <a:spcPct val="122000"/>
              </a:lnSpc>
              <a:defRPr sz="700"/>
            </a:lvl4pPr>
            <a:lvl5pPr marL="627063" indent="-87313">
              <a:lnSpc>
                <a:spcPct val="122000"/>
              </a:lnSpc>
              <a:defRPr sz="7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2" name="Text Placeholder 71">
            <a:extLst>
              <a:ext uri="{FF2B5EF4-FFF2-40B4-BE49-F238E27FC236}">
                <a16:creationId xmlns:a16="http://schemas.microsoft.com/office/drawing/2014/main" id="{C2CB8CB6-779E-48B9-ACA1-0BC19004860E}"/>
              </a:ext>
            </a:extLst>
          </p:cNvPr>
          <p:cNvSpPr>
            <a:spLocks noGrp="1"/>
          </p:cNvSpPr>
          <p:nvPr>
            <p:ph type="body" sz="quarter" idx="12" hasCustomPrompt="1"/>
          </p:nvPr>
        </p:nvSpPr>
        <p:spPr>
          <a:xfrm>
            <a:off x="2921796" y="2088352"/>
            <a:ext cx="482201" cy="138114"/>
          </a:xfrm>
          <a:custGeom>
            <a:avLst/>
            <a:gdLst>
              <a:gd name="connsiteX0" fmla="*/ 0 w 482201"/>
              <a:gd name="connsiteY0" fmla="*/ 0 h 138114"/>
              <a:gd name="connsiteX1" fmla="*/ 66098 w 482201"/>
              <a:gd name="connsiteY1" fmla="*/ 61914 h 138114"/>
              <a:gd name="connsiteX2" fmla="*/ 378616 w 482201"/>
              <a:gd name="connsiteY2" fmla="*/ 61914 h 138114"/>
              <a:gd name="connsiteX3" fmla="*/ 378616 w 482201"/>
              <a:gd name="connsiteY3" fmla="*/ 1 h 138114"/>
              <a:gd name="connsiteX4" fmla="*/ 482201 w 482201"/>
              <a:gd name="connsiteY4" fmla="*/ 69058 h 138114"/>
              <a:gd name="connsiteX5" fmla="*/ 378616 w 482201"/>
              <a:gd name="connsiteY5" fmla="*/ 138114 h 138114"/>
              <a:gd name="connsiteX6" fmla="*/ 378616 w 482201"/>
              <a:gd name="connsiteY6" fmla="*/ 76203 h 138114"/>
              <a:gd name="connsiteX7" fmla="*/ 66096 w 482201"/>
              <a:gd name="connsiteY7" fmla="*/ 76203 h 138114"/>
              <a:gd name="connsiteX8" fmla="*/ 0 w 482201"/>
              <a:gd name="connsiteY8" fmla="*/ 138112 h 13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201" h="138114">
                <a:moveTo>
                  <a:pt x="0" y="0"/>
                </a:moveTo>
                <a:cubicBezTo>
                  <a:pt x="46735" y="3968"/>
                  <a:pt x="62527" y="42071"/>
                  <a:pt x="66098" y="61914"/>
                </a:cubicBezTo>
                <a:lnTo>
                  <a:pt x="378616" y="61914"/>
                </a:lnTo>
                <a:lnTo>
                  <a:pt x="378616" y="1"/>
                </a:lnTo>
                <a:lnTo>
                  <a:pt x="482201" y="69058"/>
                </a:lnTo>
                <a:lnTo>
                  <a:pt x="378616" y="138114"/>
                </a:lnTo>
                <a:lnTo>
                  <a:pt x="378616" y="76203"/>
                </a:lnTo>
                <a:lnTo>
                  <a:pt x="66096" y="76203"/>
                </a:lnTo>
                <a:cubicBezTo>
                  <a:pt x="55971" y="101602"/>
                  <a:pt x="33938" y="136526"/>
                  <a:pt x="0" y="138112"/>
                </a:cubicBezTo>
                <a:close/>
              </a:path>
            </a:pathLst>
          </a:custGeom>
          <a:solidFill>
            <a:schemeClr val="bg1"/>
          </a:solidFill>
        </p:spPr>
        <p:txBody>
          <a:bodyPr wrap="square" anchor="ctr">
            <a:noAutofit/>
          </a:bodyPr>
          <a:lstStyle>
            <a:lvl1pPr algn="ctr">
              <a:lnSpc>
                <a:spcPct val="100000"/>
              </a:lnSpc>
              <a:spcBef>
                <a:spcPts val="0"/>
              </a:spcBef>
              <a:defRPr sz="100"/>
            </a:lvl1pPr>
          </a:lstStyle>
          <a:p>
            <a:pPr lvl="0"/>
            <a:r>
              <a:rPr lang="en-GB" dirty="0"/>
              <a:t> </a:t>
            </a:r>
          </a:p>
        </p:txBody>
      </p:sp>
      <p:sp>
        <p:nvSpPr>
          <p:cNvPr id="73" name="Text Placeholder 7">
            <a:extLst>
              <a:ext uri="{FF2B5EF4-FFF2-40B4-BE49-F238E27FC236}">
                <a16:creationId xmlns:a16="http://schemas.microsoft.com/office/drawing/2014/main" id="{7BEC02B7-7D84-49A0-93E4-31B18FC9292D}"/>
              </a:ext>
            </a:extLst>
          </p:cNvPr>
          <p:cNvSpPr>
            <a:spLocks noGrp="1"/>
          </p:cNvSpPr>
          <p:nvPr>
            <p:ph type="body" sz="quarter" idx="13"/>
          </p:nvPr>
        </p:nvSpPr>
        <p:spPr>
          <a:xfrm>
            <a:off x="3556994" y="1905000"/>
            <a:ext cx="1652587" cy="507206"/>
          </a:xfrm>
          <a:prstGeom prst="roundRect">
            <a:avLst>
              <a:gd name="adj" fmla="val 7278"/>
            </a:avLst>
          </a:prstGeom>
          <a:solidFill>
            <a:schemeClr val="bg1"/>
          </a:solidFill>
        </p:spPr>
        <p:txBody>
          <a:bodyPr lIns="72000" rIns="72000" anchor="ctr"/>
          <a:lstStyle>
            <a:lvl1pPr algn="ctr">
              <a:lnSpc>
                <a:spcPct val="110000"/>
              </a:lnSpc>
              <a:spcBef>
                <a:spcPts val="0"/>
              </a:spcBef>
              <a:defRPr sz="1130" b="1">
                <a:solidFill>
                  <a:schemeClr val="bg2"/>
                </a:solidFill>
                <a:latin typeface="+mj-lt"/>
              </a:defRPr>
            </a:lvl1pPr>
          </a:lstStyle>
          <a:p>
            <a:pPr lvl="0"/>
            <a:endParaRPr lang="en-GB" dirty="0"/>
          </a:p>
        </p:txBody>
      </p:sp>
      <p:sp>
        <p:nvSpPr>
          <p:cNvPr id="74" name="Content Placeholder 22">
            <a:extLst>
              <a:ext uri="{FF2B5EF4-FFF2-40B4-BE49-F238E27FC236}">
                <a16:creationId xmlns:a16="http://schemas.microsoft.com/office/drawing/2014/main" id="{8A05388F-5AE4-4839-B4DC-436B2B1A3A16}"/>
              </a:ext>
            </a:extLst>
          </p:cNvPr>
          <p:cNvSpPr>
            <a:spLocks noGrp="1"/>
          </p:cNvSpPr>
          <p:nvPr>
            <p:ph sz="quarter" idx="14"/>
          </p:nvPr>
        </p:nvSpPr>
        <p:spPr>
          <a:xfrm>
            <a:off x="3687963" y="2512218"/>
            <a:ext cx="1390654" cy="883444"/>
          </a:xfrm>
        </p:spPr>
        <p:txBody>
          <a:bodyPr/>
          <a:lstStyle>
            <a:lvl1pPr>
              <a:lnSpc>
                <a:spcPct val="122000"/>
              </a:lnSpc>
              <a:spcBef>
                <a:spcPts val="500"/>
              </a:spcBef>
              <a:defRPr sz="700"/>
            </a:lvl1pPr>
            <a:lvl2pPr marL="88900" indent="-88900">
              <a:lnSpc>
                <a:spcPct val="122000"/>
              </a:lnSpc>
              <a:defRPr sz="700"/>
            </a:lvl2pPr>
            <a:lvl3pPr marL="269875" indent="-90488">
              <a:lnSpc>
                <a:spcPct val="122000"/>
              </a:lnSpc>
              <a:defRPr sz="700"/>
            </a:lvl3pPr>
            <a:lvl4pPr marL="447675" indent="-90488">
              <a:lnSpc>
                <a:spcPct val="122000"/>
              </a:lnSpc>
              <a:defRPr sz="700"/>
            </a:lvl4pPr>
            <a:lvl5pPr marL="627063" indent="-87313">
              <a:lnSpc>
                <a:spcPct val="122000"/>
              </a:lnSpc>
              <a:defRPr sz="7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5" name="Text Placeholder 74">
            <a:extLst>
              <a:ext uri="{FF2B5EF4-FFF2-40B4-BE49-F238E27FC236}">
                <a16:creationId xmlns:a16="http://schemas.microsoft.com/office/drawing/2014/main" id="{0E8E02EA-2A53-4995-B3D9-4D40376675B1}"/>
              </a:ext>
            </a:extLst>
          </p:cNvPr>
          <p:cNvSpPr>
            <a:spLocks noGrp="1"/>
          </p:cNvSpPr>
          <p:nvPr>
            <p:ph type="body" sz="quarter" idx="15" hasCustomPrompt="1"/>
          </p:nvPr>
        </p:nvSpPr>
        <p:spPr>
          <a:xfrm>
            <a:off x="5209584" y="2088352"/>
            <a:ext cx="482201" cy="138114"/>
          </a:xfrm>
          <a:custGeom>
            <a:avLst/>
            <a:gdLst>
              <a:gd name="connsiteX0" fmla="*/ 0 w 482201"/>
              <a:gd name="connsiteY0" fmla="*/ 0 h 138114"/>
              <a:gd name="connsiteX1" fmla="*/ 66098 w 482201"/>
              <a:gd name="connsiteY1" fmla="*/ 61914 h 138114"/>
              <a:gd name="connsiteX2" fmla="*/ 378616 w 482201"/>
              <a:gd name="connsiteY2" fmla="*/ 61914 h 138114"/>
              <a:gd name="connsiteX3" fmla="*/ 378616 w 482201"/>
              <a:gd name="connsiteY3" fmla="*/ 1 h 138114"/>
              <a:gd name="connsiteX4" fmla="*/ 482201 w 482201"/>
              <a:gd name="connsiteY4" fmla="*/ 69058 h 138114"/>
              <a:gd name="connsiteX5" fmla="*/ 378616 w 482201"/>
              <a:gd name="connsiteY5" fmla="*/ 138114 h 138114"/>
              <a:gd name="connsiteX6" fmla="*/ 378616 w 482201"/>
              <a:gd name="connsiteY6" fmla="*/ 76203 h 138114"/>
              <a:gd name="connsiteX7" fmla="*/ 66096 w 482201"/>
              <a:gd name="connsiteY7" fmla="*/ 76203 h 138114"/>
              <a:gd name="connsiteX8" fmla="*/ 0 w 482201"/>
              <a:gd name="connsiteY8" fmla="*/ 138112 h 13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201" h="138114">
                <a:moveTo>
                  <a:pt x="0" y="0"/>
                </a:moveTo>
                <a:cubicBezTo>
                  <a:pt x="46735" y="3968"/>
                  <a:pt x="62527" y="42071"/>
                  <a:pt x="66098" y="61914"/>
                </a:cubicBezTo>
                <a:lnTo>
                  <a:pt x="378616" y="61914"/>
                </a:lnTo>
                <a:lnTo>
                  <a:pt x="378616" y="1"/>
                </a:lnTo>
                <a:lnTo>
                  <a:pt x="482201" y="69058"/>
                </a:lnTo>
                <a:lnTo>
                  <a:pt x="378616" y="138114"/>
                </a:lnTo>
                <a:lnTo>
                  <a:pt x="378616" y="76203"/>
                </a:lnTo>
                <a:lnTo>
                  <a:pt x="66096" y="76203"/>
                </a:lnTo>
                <a:cubicBezTo>
                  <a:pt x="55971" y="101602"/>
                  <a:pt x="33938" y="136526"/>
                  <a:pt x="0" y="138112"/>
                </a:cubicBezTo>
                <a:close/>
              </a:path>
            </a:pathLst>
          </a:custGeom>
          <a:solidFill>
            <a:schemeClr val="bg1"/>
          </a:solidFill>
        </p:spPr>
        <p:txBody>
          <a:bodyPr wrap="square" anchor="ctr">
            <a:noAutofit/>
          </a:bodyPr>
          <a:lstStyle>
            <a:lvl1pPr algn="ctr">
              <a:lnSpc>
                <a:spcPct val="100000"/>
              </a:lnSpc>
              <a:spcBef>
                <a:spcPts val="0"/>
              </a:spcBef>
              <a:defRPr sz="100"/>
            </a:lvl1pPr>
          </a:lstStyle>
          <a:p>
            <a:pPr lvl="0"/>
            <a:r>
              <a:rPr lang="en-GB" dirty="0"/>
              <a:t> </a:t>
            </a:r>
          </a:p>
        </p:txBody>
      </p:sp>
      <p:sp>
        <p:nvSpPr>
          <p:cNvPr id="76" name="Text Placeholder 7">
            <a:extLst>
              <a:ext uri="{FF2B5EF4-FFF2-40B4-BE49-F238E27FC236}">
                <a16:creationId xmlns:a16="http://schemas.microsoft.com/office/drawing/2014/main" id="{3FD0E374-6EBA-493E-87C1-81025DF8E105}"/>
              </a:ext>
            </a:extLst>
          </p:cNvPr>
          <p:cNvSpPr>
            <a:spLocks noGrp="1"/>
          </p:cNvSpPr>
          <p:nvPr>
            <p:ph type="body" sz="quarter" idx="16"/>
          </p:nvPr>
        </p:nvSpPr>
        <p:spPr>
          <a:xfrm>
            <a:off x="5842994" y="1905000"/>
            <a:ext cx="1652587" cy="507206"/>
          </a:xfrm>
          <a:prstGeom prst="roundRect">
            <a:avLst>
              <a:gd name="adj" fmla="val 7278"/>
            </a:avLst>
          </a:prstGeom>
          <a:solidFill>
            <a:schemeClr val="bg1"/>
          </a:solidFill>
        </p:spPr>
        <p:txBody>
          <a:bodyPr lIns="72000" rIns="72000" anchor="ctr"/>
          <a:lstStyle>
            <a:lvl1pPr algn="ctr">
              <a:lnSpc>
                <a:spcPct val="110000"/>
              </a:lnSpc>
              <a:spcBef>
                <a:spcPts val="0"/>
              </a:spcBef>
              <a:defRPr sz="1130" b="1">
                <a:solidFill>
                  <a:schemeClr val="bg2"/>
                </a:solidFill>
                <a:latin typeface="+mj-lt"/>
              </a:defRPr>
            </a:lvl1pPr>
          </a:lstStyle>
          <a:p>
            <a:pPr lvl="0"/>
            <a:endParaRPr lang="en-GB" dirty="0"/>
          </a:p>
        </p:txBody>
      </p:sp>
      <p:sp>
        <p:nvSpPr>
          <p:cNvPr id="77" name="Content Placeholder 22">
            <a:extLst>
              <a:ext uri="{FF2B5EF4-FFF2-40B4-BE49-F238E27FC236}">
                <a16:creationId xmlns:a16="http://schemas.microsoft.com/office/drawing/2014/main" id="{5815B89C-7C18-4C48-A9F3-163AD6C2BF98}"/>
              </a:ext>
            </a:extLst>
          </p:cNvPr>
          <p:cNvSpPr>
            <a:spLocks noGrp="1"/>
          </p:cNvSpPr>
          <p:nvPr>
            <p:ph sz="quarter" idx="17"/>
          </p:nvPr>
        </p:nvSpPr>
        <p:spPr>
          <a:xfrm>
            <a:off x="5973963" y="2512218"/>
            <a:ext cx="1390654" cy="883444"/>
          </a:xfrm>
        </p:spPr>
        <p:txBody>
          <a:bodyPr/>
          <a:lstStyle>
            <a:lvl1pPr>
              <a:lnSpc>
                <a:spcPct val="122000"/>
              </a:lnSpc>
              <a:spcBef>
                <a:spcPts val="500"/>
              </a:spcBef>
              <a:defRPr sz="700"/>
            </a:lvl1pPr>
            <a:lvl2pPr marL="88900" indent="-88900">
              <a:lnSpc>
                <a:spcPct val="122000"/>
              </a:lnSpc>
              <a:defRPr sz="700"/>
            </a:lvl2pPr>
            <a:lvl3pPr marL="269875" indent="-90488">
              <a:lnSpc>
                <a:spcPct val="122000"/>
              </a:lnSpc>
              <a:defRPr sz="700"/>
            </a:lvl3pPr>
            <a:lvl4pPr marL="447675" indent="-90488">
              <a:lnSpc>
                <a:spcPct val="122000"/>
              </a:lnSpc>
              <a:defRPr sz="700"/>
            </a:lvl4pPr>
            <a:lvl5pPr marL="627063" indent="-87313">
              <a:lnSpc>
                <a:spcPct val="122000"/>
              </a:lnSpc>
              <a:defRPr sz="7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8" name="Text Placeholder 77">
            <a:extLst>
              <a:ext uri="{FF2B5EF4-FFF2-40B4-BE49-F238E27FC236}">
                <a16:creationId xmlns:a16="http://schemas.microsoft.com/office/drawing/2014/main" id="{EFA07002-B947-4591-AE36-75526B244E0F}"/>
              </a:ext>
            </a:extLst>
          </p:cNvPr>
          <p:cNvSpPr>
            <a:spLocks noGrp="1"/>
          </p:cNvSpPr>
          <p:nvPr>
            <p:ph type="body" sz="quarter" idx="18" hasCustomPrompt="1"/>
          </p:nvPr>
        </p:nvSpPr>
        <p:spPr>
          <a:xfrm>
            <a:off x="7495584" y="2088352"/>
            <a:ext cx="482201" cy="138114"/>
          </a:xfrm>
          <a:custGeom>
            <a:avLst/>
            <a:gdLst>
              <a:gd name="connsiteX0" fmla="*/ 0 w 482201"/>
              <a:gd name="connsiteY0" fmla="*/ 0 h 138114"/>
              <a:gd name="connsiteX1" fmla="*/ 66098 w 482201"/>
              <a:gd name="connsiteY1" fmla="*/ 61914 h 138114"/>
              <a:gd name="connsiteX2" fmla="*/ 378616 w 482201"/>
              <a:gd name="connsiteY2" fmla="*/ 61914 h 138114"/>
              <a:gd name="connsiteX3" fmla="*/ 378616 w 482201"/>
              <a:gd name="connsiteY3" fmla="*/ 1 h 138114"/>
              <a:gd name="connsiteX4" fmla="*/ 482201 w 482201"/>
              <a:gd name="connsiteY4" fmla="*/ 69058 h 138114"/>
              <a:gd name="connsiteX5" fmla="*/ 378616 w 482201"/>
              <a:gd name="connsiteY5" fmla="*/ 138114 h 138114"/>
              <a:gd name="connsiteX6" fmla="*/ 378616 w 482201"/>
              <a:gd name="connsiteY6" fmla="*/ 76203 h 138114"/>
              <a:gd name="connsiteX7" fmla="*/ 66096 w 482201"/>
              <a:gd name="connsiteY7" fmla="*/ 76203 h 138114"/>
              <a:gd name="connsiteX8" fmla="*/ 0 w 482201"/>
              <a:gd name="connsiteY8" fmla="*/ 138112 h 13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201" h="138114">
                <a:moveTo>
                  <a:pt x="0" y="0"/>
                </a:moveTo>
                <a:cubicBezTo>
                  <a:pt x="46735" y="3968"/>
                  <a:pt x="62527" y="42071"/>
                  <a:pt x="66098" y="61914"/>
                </a:cubicBezTo>
                <a:lnTo>
                  <a:pt x="378616" y="61914"/>
                </a:lnTo>
                <a:lnTo>
                  <a:pt x="378616" y="1"/>
                </a:lnTo>
                <a:lnTo>
                  <a:pt x="482201" y="69058"/>
                </a:lnTo>
                <a:lnTo>
                  <a:pt x="378616" y="138114"/>
                </a:lnTo>
                <a:lnTo>
                  <a:pt x="378616" y="76203"/>
                </a:lnTo>
                <a:lnTo>
                  <a:pt x="66096" y="76203"/>
                </a:lnTo>
                <a:cubicBezTo>
                  <a:pt x="55971" y="101602"/>
                  <a:pt x="33938" y="136526"/>
                  <a:pt x="0" y="138112"/>
                </a:cubicBezTo>
                <a:close/>
              </a:path>
            </a:pathLst>
          </a:custGeom>
          <a:solidFill>
            <a:schemeClr val="bg1"/>
          </a:solidFill>
        </p:spPr>
        <p:txBody>
          <a:bodyPr wrap="square" anchor="ctr">
            <a:noAutofit/>
          </a:bodyPr>
          <a:lstStyle>
            <a:lvl1pPr algn="ctr">
              <a:lnSpc>
                <a:spcPct val="100000"/>
              </a:lnSpc>
              <a:spcBef>
                <a:spcPts val="0"/>
              </a:spcBef>
              <a:defRPr sz="100"/>
            </a:lvl1pPr>
          </a:lstStyle>
          <a:p>
            <a:pPr lvl="0"/>
            <a:r>
              <a:rPr lang="en-GB" dirty="0"/>
              <a:t> </a:t>
            </a:r>
          </a:p>
        </p:txBody>
      </p:sp>
      <p:sp>
        <p:nvSpPr>
          <p:cNvPr id="79" name="Text Placeholder 7">
            <a:extLst>
              <a:ext uri="{FF2B5EF4-FFF2-40B4-BE49-F238E27FC236}">
                <a16:creationId xmlns:a16="http://schemas.microsoft.com/office/drawing/2014/main" id="{B6D8F335-138B-45EE-A61C-DFD70384ACB5}"/>
              </a:ext>
            </a:extLst>
          </p:cNvPr>
          <p:cNvSpPr>
            <a:spLocks noGrp="1"/>
          </p:cNvSpPr>
          <p:nvPr>
            <p:ph type="body" sz="quarter" idx="19"/>
          </p:nvPr>
        </p:nvSpPr>
        <p:spPr>
          <a:xfrm>
            <a:off x="8126612" y="1905000"/>
            <a:ext cx="1652587" cy="507206"/>
          </a:xfrm>
          <a:prstGeom prst="roundRect">
            <a:avLst>
              <a:gd name="adj" fmla="val 7278"/>
            </a:avLst>
          </a:prstGeom>
          <a:solidFill>
            <a:schemeClr val="bg1"/>
          </a:solidFill>
        </p:spPr>
        <p:txBody>
          <a:bodyPr lIns="72000" rIns="72000" anchor="ctr"/>
          <a:lstStyle>
            <a:lvl1pPr algn="ctr">
              <a:lnSpc>
                <a:spcPct val="110000"/>
              </a:lnSpc>
              <a:spcBef>
                <a:spcPts val="0"/>
              </a:spcBef>
              <a:defRPr sz="1130" b="1">
                <a:solidFill>
                  <a:schemeClr val="bg2"/>
                </a:solidFill>
                <a:latin typeface="+mj-lt"/>
              </a:defRPr>
            </a:lvl1pPr>
          </a:lstStyle>
          <a:p>
            <a:pPr lvl="0"/>
            <a:endParaRPr lang="en-GB" dirty="0"/>
          </a:p>
        </p:txBody>
      </p:sp>
      <p:sp>
        <p:nvSpPr>
          <p:cNvPr id="80" name="Content Placeholder 22">
            <a:extLst>
              <a:ext uri="{FF2B5EF4-FFF2-40B4-BE49-F238E27FC236}">
                <a16:creationId xmlns:a16="http://schemas.microsoft.com/office/drawing/2014/main" id="{E406414E-ED9F-49F9-838F-1CE5F1344569}"/>
              </a:ext>
            </a:extLst>
          </p:cNvPr>
          <p:cNvSpPr>
            <a:spLocks noGrp="1"/>
          </p:cNvSpPr>
          <p:nvPr>
            <p:ph sz="quarter" idx="20"/>
          </p:nvPr>
        </p:nvSpPr>
        <p:spPr>
          <a:xfrm>
            <a:off x="8257581" y="2512218"/>
            <a:ext cx="1390654" cy="883444"/>
          </a:xfrm>
        </p:spPr>
        <p:txBody>
          <a:bodyPr/>
          <a:lstStyle>
            <a:lvl1pPr>
              <a:lnSpc>
                <a:spcPct val="122000"/>
              </a:lnSpc>
              <a:spcBef>
                <a:spcPts val="500"/>
              </a:spcBef>
              <a:defRPr sz="700"/>
            </a:lvl1pPr>
            <a:lvl2pPr marL="88900" indent="-88900">
              <a:lnSpc>
                <a:spcPct val="122000"/>
              </a:lnSpc>
              <a:defRPr sz="700"/>
            </a:lvl2pPr>
            <a:lvl3pPr marL="269875" indent="-90488">
              <a:lnSpc>
                <a:spcPct val="122000"/>
              </a:lnSpc>
              <a:defRPr sz="700"/>
            </a:lvl3pPr>
            <a:lvl4pPr marL="447675" indent="-90488">
              <a:lnSpc>
                <a:spcPct val="122000"/>
              </a:lnSpc>
              <a:defRPr sz="700"/>
            </a:lvl4pPr>
            <a:lvl5pPr marL="627063" indent="-87313">
              <a:lnSpc>
                <a:spcPct val="122000"/>
              </a:lnSpc>
              <a:defRPr sz="7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2" name="Text Placeholder 7">
            <a:extLst>
              <a:ext uri="{FF2B5EF4-FFF2-40B4-BE49-F238E27FC236}">
                <a16:creationId xmlns:a16="http://schemas.microsoft.com/office/drawing/2014/main" id="{BAF71009-FA4C-4663-89B4-E248BD68BDCA}"/>
              </a:ext>
            </a:extLst>
          </p:cNvPr>
          <p:cNvSpPr>
            <a:spLocks noGrp="1"/>
          </p:cNvSpPr>
          <p:nvPr>
            <p:ph type="body" sz="quarter" idx="21"/>
          </p:nvPr>
        </p:nvSpPr>
        <p:spPr>
          <a:xfrm>
            <a:off x="2414587" y="4060974"/>
            <a:ext cx="1652587" cy="507206"/>
          </a:xfrm>
          <a:prstGeom prst="roundRect">
            <a:avLst>
              <a:gd name="adj" fmla="val 7278"/>
            </a:avLst>
          </a:prstGeom>
          <a:solidFill>
            <a:schemeClr val="bg1"/>
          </a:solidFill>
        </p:spPr>
        <p:txBody>
          <a:bodyPr lIns="72000" rIns="72000" anchor="ctr"/>
          <a:lstStyle>
            <a:lvl1pPr algn="ctr">
              <a:lnSpc>
                <a:spcPct val="110000"/>
              </a:lnSpc>
              <a:spcBef>
                <a:spcPts val="0"/>
              </a:spcBef>
              <a:defRPr sz="1130" b="1">
                <a:solidFill>
                  <a:schemeClr val="bg2"/>
                </a:solidFill>
                <a:latin typeface="+mj-lt"/>
              </a:defRPr>
            </a:lvl1pPr>
          </a:lstStyle>
          <a:p>
            <a:pPr lvl="0"/>
            <a:endParaRPr lang="en-GB" dirty="0"/>
          </a:p>
        </p:txBody>
      </p:sp>
      <p:sp>
        <p:nvSpPr>
          <p:cNvPr id="83" name="Content Placeholder 22">
            <a:extLst>
              <a:ext uri="{FF2B5EF4-FFF2-40B4-BE49-F238E27FC236}">
                <a16:creationId xmlns:a16="http://schemas.microsoft.com/office/drawing/2014/main" id="{212C5F75-36A3-4D98-B2DB-7F5CAB76F376}"/>
              </a:ext>
            </a:extLst>
          </p:cNvPr>
          <p:cNvSpPr>
            <a:spLocks noGrp="1"/>
          </p:cNvSpPr>
          <p:nvPr>
            <p:ph sz="quarter" idx="22"/>
          </p:nvPr>
        </p:nvSpPr>
        <p:spPr>
          <a:xfrm>
            <a:off x="2545556" y="4668192"/>
            <a:ext cx="1390654" cy="883444"/>
          </a:xfrm>
        </p:spPr>
        <p:txBody>
          <a:bodyPr/>
          <a:lstStyle>
            <a:lvl1pPr>
              <a:lnSpc>
                <a:spcPct val="122000"/>
              </a:lnSpc>
              <a:spcBef>
                <a:spcPts val="500"/>
              </a:spcBef>
              <a:defRPr sz="700"/>
            </a:lvl1pPr>
            <a:lvl2pPr marL="88900" indent="-88900">
              <a:lnSpc>
                <a:spcPct val="122000"/>
              </a:lnSpc>
              <a:defRPr sz="700"/>
            </a:lvl2pPr>
            <a:lvl3pPr marL="269875" indent="-90488">
              <a:lnSpc>
                <a:spcPct val="122000"/>
              </a:lnSpc>
              <a:defRPr sz="700"/>
            </a:lvl3pPr>
            <a:lvl4pPr marL="447675" indent="-90488">
              <a:lnSpc>
                <a:spcPct val="122000"/>
              </a:lnSpc>
              <a:defRPr sz="700"/>
            </a:lvl4pPr>
            <a:lvl5pPr marL="627063" indent="-87313">
              <a:lnSpc>
                <a:spcPct val="122000"/>
              </a:lnSpc>
              <a:defRPr sz="7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4" name="Text Placeholder 83">
            <a:extLst>
              <a:ext uri="{FF2B5EF4-FFF2-40B4-BE49-F238E27FC236}">
                <a16:creationId xmlns:a16="http://schemas.microsoft.com/office/drawing/2014/main" id="{1C1C1A1E-D751-4AD2-913F-424C699E60AF}"/>
              </a:ext>
            </a:extLst>
          </p:cNvPr>
          <p:cNvSpPr>
            <a:spLocks noGrp="1"/>
          </p:cNvSpPr>
          <p:nvPr>
            <p:ph type="body" sz="quarter" idx="23" hasCustomPrompt="1"/>
          </p:nvPr>
        </p:nvSpPr>
        <p:spPr>
          <a:xfrm>
            <a:off x="4064002" y="4244326"/>
            <a:ext cx="482201" cy="138114"/>
          </a:xfrm>
          <a:custGeom>
            <a:avLst/>
            <a:gdLst>
              <a:gd name="connsiteX0" fmla="*/ 0 w 482201"/>
              <a:gd name="connsiteY0" fmla="*/ 0 h 138114"/>
              <a:gd name="connsiteX1" fmla="*/ 66098 w 482201"/>
              <a:gd name="connsiteY1" fmla="*/ 61914 h 138114"/>
              <a:gd name="connsiteX2" fmla="*/ 378616 w 482201"/>
              <a:gd name="connsiteY2" fmla="*/ 61914 h 138114"/>
              <a:gd name="connsiteX3" fmla="*/ 378616 w 482201"/>
              <a:gd name="connsiteY3" fmla="*/ 1 h 138114"/>
              <a:gd name="connsiteX4" fmla="*/ 482201 w 482201"/>
              <a:gd name="connsiteY4" fmla="*/ 69058 h 138114"/>
              <a:gd name="connsiteX5" fmla="*/ 378616 w 482201"/>
              <a:gd name="connsiteY5" fmla="*/ 138114 h 138114"/>
              <a:gd name="connsiteX6" fmla="*/ 378616 w 482201"/>
              <a:gd name="connsiteY6" fmla="*/ 76203 h 138114"/>
              <a:gd name="connsiteX7" fmla="*/ 66096 w 482201"/>
              <a:gd name="connsiteY7" fmla="*/ 76203 h 138114"/>
              <a:gd name="connsiteX8" fmla="*/ 0 w 482201"/>
              <a:gd name="connsiteY8" fmla="*/ 138112 h 13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201" h="138114">
                <a:moveTo>
                  <a:pt x="0" y="0"/>
                </a:moveTo>
                <a:cubicBezTo>
                  <a:pt x="46735" y="3968"/>
                  <a:pt x="62527" y="42071"/>
                  <a:pt x="66098" y="61914"/>
                </a:cubicBezTo>
                <a:lnTo>
                  <a:pt x="378616" y="61914"/>
                </a:lnTo>
                <a:lnTo>
                  <a:pt x="378616" y="1"/>
                </a:lnTo>
                <a:lnTo>
                  <a:pt x="482201" y="69058"/>
                </a:lnTo>
                <a:lnTo>
                  <a:pt x="378616" y="138114"/>
                </a:lnTo>
                <a:lnTo>
                  <a:pt x="378616" y="76203"/>
                </a:lnTo>
                <a:lnTo>
                  <a:pt x="66096" y="76203"/>
                </a:lnTo>
                <a:cubicBezTo>
                  <a:pt x="55971" y="101602"/>
                  <a:pt x="33938" y="136526"/>
                  <a:pt x="0" y="138112"/>
                </a:cubicBezTo>
                <a:close/>
              </a:path>
            </a:pathLst>
          </a:custGeom>
          <a:solidFill>
            <a:schemeClr val="bg1"/>
          </a:solidFill>
        </p:spPr>
        <p:txBody>
          <a:bodyPr wrap="square" anchor="ctr">
            <a:noAutofit/>
          </a:bodyPr>
          <a:lstStyle>
            <a:lvl1pPr algn="ctr">
              <a:lnSpc>
                <a:spcPct val="100000"/>
              </a:lnSpc>
              <a:spcBef>
                <a:spcPts val="0"/>
              </a:spcBef>
              <a:defRPr sz="100"/>
            </a:lvl1pPr>
          </a:lstStyle>
          <a:p>
            <a:pPr lvl="0"/>
            <a:r>
              <a:rPr lang="en-GB" dirty="0"/>
              <a:t> </a:t>
            </a:r>
          </a:p>
        </p:txBody>
      </p:sp>
      <p:sp>
        <p:nvSpPr>
          <p:cNvPr id="85" name="Text Placeholder 7">
            <a:extLst>
              <a:ext uri="{FF2B5EF4-FFF2-40B4-BE49-F238E27FC236}">
                <a16:creationId xmlns:a16="http://schemas.microsoft.com/office/drawing/2014/main" id="{6C2254EA-E63E-4E3A-90E5-B66E8111C650}"/>
              </a:ext>
            </a:extLst>
          </p:cNvPr>
          <p:cNvSpPr>
            <a:spLocks noGrp="1"/>
          </p:cNvSpPr>
          <p:nvPr>
            <p:ph type="body" sz="quarter" idx="24"/>
          </p:nvPr>
        </p:nvSpPr>
        <p:spPr>
          <a:xfrm>
            <a:off x="4700587" y="4060974"/>
            <a:ext cx="1652587" cy="507206"/>
          </a:xfrm>
          <a:prstGeom prst="roundRect">
            <a:avLst>
              <a:gd name="adj" fmla="val 7278"/>
            </a:avLst>
          </a:prstGeom>
          <a:solidFill>
            <a:schemeClr val="bg1"/>
          </a:solidFill>
        </p:spPr>
        <p:txBody>
          <a:bodyPr lIns="72000" rIns="72000" anchor="ctr"/>
          <a:lstStyle>
            <a:lvl1pPr algn="ctr">
              <a:lnSpc>
                <a:spcPct val="110000"/>
              </a:lnSpc>
              <a:spcBef>
                <a:spcPts val="0"/>
              </a:spcBef>
              <a:defRPr sz="1130" b="1">
                <a:solidFill>
                  <a:schemeClr val="bg2"/>
                </a:solidFill>
                <a:latin typeface="+mj-lt"/>
              </a:defRPr>
            </a:lvl1pPr>
          </a:lstStyle>
          <a:p>
            <a:pPr lvl="0"/>
            <a:endParaRPr lang="en-GB" dirty="0"/>
          </a:p>
        </p:txBody>
      </p:sp>
      <p:sp>
        <p:nvSpPr>
          <p:cNvPr id="86" name="Content Placeholder 22">
            <a:extLst>
              <a:ext uri="{FF2B5EF4-FFF2-40B4-BE49-F238E27FC236}">
                <a16:creationId xmlns:a16="http://schemas.microsoft.com/office/drawing/2014/main" id="{5A6071F9-F638-4C09-B541-F20ABB891CAE}"/>
              </a:ext>
            </a:extLst>
          </p:cNvPr>
          <p:cNvSpPr>
            <a:spLocks noGrp="1"/>
          </p:cNvSpPr>
          <p:nvPr>
            <p:ph sz="quarter" idx="25"/>
          </p:nvPr>
        </p:nvSpPr>
        <p:spPr>
          <a:xfrm>
            <a:off x="4831556" y="4668192"/>
            <a:ext cx="1390654" cy="883444"/>
          </a:xfrm>
        </p:spPr>
        <p:txBody>
          <a:bodyPr/>
          <a:lstStyle>
            <a:lvl1pPr>
              <a:lnSpc>
                <a:spcPct val="122000"/>
              </a:lnSpc>
              <a:spcBef>
                <a:spcPts val="500"/>
              </a:spcBef>
              <a:defRPr sz="700"/>
            </a:lvl1pPr>
            <a:lvl2pPr marL="88900" indent="-88900">
              <a:lnSpc>
                <a:spcPct val="122000"/>
              </a:lnSpc>
              <a:defRPr sz="700"/>
            </a:lvl2pPr>
            <a:lvl3pPr marL="269875" indent="-90488">
              <a:lnSpc>
                <a:spcPct val="122000"/>
              </a:lnSpc>
              <a:defRPr sz="700"/>
            </a:lvl3pPr>
            <a:lvl4pPr marL="447675" indent="-90488">
              <a:lnSpc>
                <a:spcPct val="122000"/>
              </a:lnSpc>
              <a:defRPr sz="700"/>
            </a:lvl4pPr>
            <a:lvl5pPr marL="627063" indent="-87313">
              <a:lnSpc>
                <a:spcPct val="122000"/>
              </a:lnSpc>
              <a:defRPr sz="7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7" name="Text Placeholder 86">
            <a:extLst>
              <a:ext uri="{FF2B5EF4-FFF2-40B4-BE49-F238E27FC236}">
                <a16:creationId xmlns:a16="http://schemas.microsoft.com/office/drawing/2014/main" id="{029B4909-5400-4BA5-819F-AAE104A2FB97}"/>
              </a:ext>
            </a:extLst>
          </p:cNvPr>
          <p:cNvSpPr>
            <a:spLocks noGrp="1"/>
          </p:cNvSpPr>
          <p:nvPr>
            <p:ph type="body" sz="quarter" idx="26" hasCustomPrompt="1"/>
          </p:nvPr>
        </p:nvSpPr>
        <p:spPr>
          <a:xfrm>
            <a:off x="6350002" y="4244326"/>
            <a:ext cx="482201" cy="138114"/>
          </a:xfrm>
          <a:custGeom>
            <a:avLst/>
            <a:gdLst>
              <a:gd name="connsiteX0" fmla="*/ 0 w 482201"/>
              <a:gd name="connsiteY0" fmla="*/ 0 h 138114"/>
              <a:gd name="connsiteX1" fmla="*/ 66098 w 482201"/>
              <a:gd name="connsiteY1" fmla="*/ 61914 h 138114"/>
              <a:gd name="connsiteX2" fmla="*/ 378616 w 482201"/>
              <a:gd name="connsiteY2" fmla="*/ 61914 h 138114"/>
              <a:gd name="connsiteX3" fmla="*/ 378616 w 482201"/>
              <a:gd name="connsiteY3" fmla="*/ 1 h 138114"/>
              <a:gd name="connsiteX4" fmla="*/ 482201 w 482201"/>
              <a:gd name="connsiteY4" fmla="*/ 69058 h 138114"/>
              <a:gd name="connsiteX5" fmla="*/ 378616 w 482201"/>
              <a:gd name="connsiteY5" fmla="*/ 138114 h 138114"/>
              <a:gd name="connsiteX6" fmla="*/ 378616 w 482201"/>
              <a:gd name="connsiteY6" fmla="*/ 76203 h 138114"/>
              <a:gd name="connsiteX7" fmla="*/ 66096 w 482201"/>
              <a:gd name="connsiteY7" fmla="*/ 76203 h 138114"/>
              <a:gd name="connsiteX8" fmla="*/ 0 w 482201"/>
              <a:gd name="connsiteY8" fmla="*/ 138112 h 13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201" h="138114">
                <a:moveTo>
                  <a:pt x="0" y="0"/>
                </a:moveTo>
                <a:cubicBezTo>
                  <a:pt x="46735" y="3968"/>
                  <a:pt x="62527" y="42071"/>
                  <a:pt x="66098" y="61914"/>
                </a:cubicBezTo>
                <a:lnTo>
                  <a:pt x="378616" y="61914"/>
                </a:lnTo>
                <a:lnTo>
                  <a:pt x="378616" y="1"/>
                </a:lnTo>
                <a:lnTo>
                  <a:pt x="482201" y="69058"/>
                </a:lnTo>
                <a:lnTo>
                  <a:pt x="378616" y="138114"/>
                </a:lnTo>
                <a:lnTo>
                  <a:pt x="378616" y="76203"/>
                </a:lnTo>
                <a:lnTo>
                  <a:pt x="66096" y="76203"/>
                </a:lnTo>
                <a:cubicBezTo>
                  <a:pt x="55971" y="101602"/>
                  <a:pt x="33938" y="136526"/>
                  <a:pt x="0" y="138112"/>
                </a:cubicBezTo>
                <a:close/>
              </a:path>
            </a:pathLst>
          </a:custGeom>
          <a:solidFill>
            <a:schemeClr val="bg1"/>
          </a:solidFill>
        </p:spPr>
        <p:txBody>
          <a:bodyPr wrap="square" anchor="ctr">
            <a:noAutofit/>
          </a:bodyPr>
          <a:lstStyle>
            <a:lvl1pPr algn="ctr">
              <a:lnSpc>
                <a:spcPct val="100000"/>
              </a:lnSpc>
              <a:spcBef>
                <a:spcPts val="0"/>
              </a:spcBef>
              <a:defRPr sz="100"/>
            </a:lvl1pPr>
          </a:lstStyle>
          <a:p>
            <a:pPr lvl="0"/>
            <a:r>
              <a:rPr lang="en-GB" dirty="0"/>
              <a:t> </a:t>
            </a:r>
          </a:p>
        </p:txBody>
      </p:sp>
      <p:sp>
        <p:nvSpPr>
          <p:cNvPr id="88" name="Text Placeholder 7">
            <a:extLst>
              <a:ext uri="{FF2B5EF4-FFF2-40B4-BE49-F238E27FC236}">
                <a16:creationId xmlns:a16="http://schemas.microsoft.com/office/drawing/2014/main" id="{449EB9B4-63CE-4AE9-8676-CAA0E44AE28E}"/>
              </a:ext>
            </a:extLst>
          </p:cNvPr>
          <p:cNvSpPr>
            <a:spLocks noGrp="1"/>
          </p:cNvSpPr>
          <p:nvPr>
            <p:ph type="body" sz="quarter" idx="27"/>
          </p:nvPr>
        </p:nvSpPr>
        <p:spPr>
          <a:xfrm>
            <a:off x="6983415" y="4060974"/>
            <a:ext cx="1652587" cy="507206"/>
          </a:xfrm>
          <a:prstGeom prst="roundRect">
            <a:avLst>
              <a:gd name="adj" fmla="val 7278"/>
            </a:avLst>
          </a:prstGeom>
          <a:solidFill>
            <a:schemeClr val="bg1"/>
          </a:solidFill>
        </p:spPr>
        <p:txBody>
          <a:bodyPr lIns="72000" rIns="72000" anchor="ctr"/>
          <a:lstStyle>
            <a:lvl1pPr algn="ctr">
              <a:lnSpc>
                <a:spcPct val="110000"/>
              </a:lnSpc>
              <a:spcBef>
                <a:spcPts val="0"/>
              </a:spcBef>
              <a:defRPr sz="1130" b="1">
                <a:solidFill>
                  <a:schemeClr val="bg2"/>
                </a:solidFill>
                <a:latin typeface="+mj-lt"/>
              </a:defRPr>
            </a:lvl1pPr>
          </a:lstStyle>
          <a:p>
            <a:pPr lvl="0"/>
            <a:endParaRPr lang="en-GB" dirty="0"/>
          </a:p>
        </p:txBody>
      </p:sp>
      <p:sp>
        <p:nvSpPr>
          <p:cNvPr id="89" name="Content Placeholder 22">
            <a:extLst>
              <a:ext uri="{FF2B5EF4-FFF2-40B4-BE49-F238E27FC236}">
                <a16:creationId xmlns:a16="http://schemas.microsoft.com/office/drawing/2014/main" id="{D20D498C-0429-4BC1-B373-6707D2879F1D}"/>
              </a:ext>
            </a:extLst>
          </p:cNvPr>
          <p:cNvSpPr>
            <a:spLocks noGrp="1"/>
          </p:cNvSpPr>
          <p:nvPr>
            <p:ph sz="quarter" idx="28"/>
          </p:nvPr>
        </p:nvSpPr>
        <p:spPr>
          <a:xfrm>
            <a:off x="7114384" y="4668192"/>
            <a:ext cx="1390654" cy="883444"/>
          </a:xfrm>
        </p:spPr>
        <p:txBody>
          <a:bodyPr/>
          <a:lstStyle>
            <a:lvl1pPr>
              <a:lnSpc>
                <a:spcPct val="122000"/>
              </a:lnSpc>
              <a:spcBef>
                <a:spcPts val="500"/>
              </a:spcBef>
              <a:defRPr sz="700"/>
            </a:lvl1pPr>
            <a:lvl2pPr marL="88900" indent="-88900">
              <a:lnSpc>
                <a:spcPct val="122000"/>
              </a:lnSpc>
              <a:defRPr sz="700"/>
            </a:lvl2pPr>
            <a:lvl3pPr marL="269875" indent="-90488">
              <a:lnSpc>
                <a:spcPct val="122000"/>
              </a:lnSpc>
              <a:defRPr sz="700"/>
            </a:lvl3pPr>
            <a:lvl4pPr marL="447675" indent="-90488">
              <a:lnSpc>
                <a:spcPct val="122000"/>
              </a:lnSpc>
              <a:defRPr sz="700"/>
            </a:lvl4pPr>
            <a:lvl5pPr marL="627063" indent="-87313">
              <a:lnSpc>
                <a:spcPct val="122000"/>
              </a:lnSpc>
              <a:defRPr sz="7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0" name="Text Placeholder 89">
            <a:extLst>
              <a:ext uri="{FF2B5EF4-FFF2-40B4-BE49-F238E27FC236}">
                <a16:creationId xmlns:a16="http://schemas.microsoft.com/office/drawing/2014/main" id="{02DD955E-CA3C-402E-A975-619E10A58632}"/>
              </a:ext>
            </a:extLst>
          </p:cNvPr>
          <p:cNvSpPr>
            <a:spLocks noGrp="1"/>
          </p:cNvSpPr>
          <p:nvPr>
            <p:ph type="body" sz="quarter" idx="29" hasCustomPrompt="1"/>
          </p:nvPr>
        </p:nvSpPr>
        <p:spPr>
          <a:xfrm>
            <a:off x="8636005" y="4244326"/>
            <a:ext cx="482201" cy="138114"/>
          </a:xfrm>
          <a:custGeom>
            <a:avLst/>
            <a:gdLst>
              <a:gd name="connsiteX0" fmla="*/ 0 w 482201"/>
              <a:gd name="connsiteY0" fmla="*/ 0 h 138114"/>
              <a:gd name="connsiteX1" fmla="*/ 66098 w 482201"/>
              <a:gd name="connsiteY1" fmla="*/ 61914 h 138114"/>
              <a:gd name="connsiteX2" fmla="*/ 378616 w 482201"/>
              <a:gd name="connsiteY2" fmla="*/ 61914 h 138114"/>
              <a:gd name="connsiteX3" fmla="*/ 378616 w 482201"/>
              <a:gd name="connsiteY3" fmla="*/ 1 h 138114"/>
              <a:gd name="connsiteX4" fmla="*/ 482201 w 482201"/>
              <a:gd name="connsiteY4" fmla="*/ 69058 h 138114"/>
              <a:gd name="connsiteX5" fmla="*/ 378616 w 482201"/>
              <a:gd name="connsiteY5" fmla="*/ 138114 h 138114"/>
              <a:gd name="connsiteX6" fmla="*/ 378616 w 482201"/>
              <a:gd name="connsiteY6" fmla="*/ 76203 h 138114"/>
              <a:gd name="connsiteX7" fmla="*/ 66096 w 482201"/>
              <a:gd name="connsiteY7" fmla="*/ 76203 h 138114"/>
              <a:gd name="connsiteX8" fmla="*/ 0 w 482201"/>
              <a:gd name="connsiteY8" fmla="*/ 138112 h 13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201" h="138114">
                <a:moveTo>
                  <a:pt x="0" y="0"/>
                </a:moveTo>
                <a:cubicBezTo>
                  <a:pt x="46735" y="3968"/>
                  <a:pt x="62527" y="42071"/>
                  <a:pt x="66098" y="61914"/>
                </a:cubicBezTo>
                <a:lnTo>
                  <a:pt x="378616" y="61914"/>
                </a:lnTo>
                <a:lnTo>
                  <a:pt x="378616" y="1"/>
                </a:lnTo>
                <a:lnTo>
                  <a:pt x="482201" y="69058"/>
                </a:lnTo>
                <a:lnTo>
                  <a:pt x="378616" y="138114"/>
                </a:lnTo>
                <a:lnTo>
                  <a:pt x="378616" y="76203"/>
                </a:lnTo>
                <a:lnTo>
                  <a:pt x="66096" y="76203"/>
                </a:lnTo>
                <a:cubicBezTo>
                  <a:pt x="55971" y="101602"/>
                  <a:pt x="33938" y="136526"/>
                  <a:pt x="0" y="138112"/>
                </a:cubicBezTo>
                <a:close/>
              </a:path>
            </a:pathLst>
          </a:custGeom>
          <a:solidFill>
            <a:schemeClr val="bg1"/>
          </a:solidFill>
        </p:spPr>
        <p:txBody>
          <a:bodyPr wrap="square" anchor="ctr">
            <a:noAutofit/>
          </a:bodyPr>
          <a:lstStyle>
            <a:lvl1pPr algn="ctr">
              <a:lnSpc>
                <a:spcPct val="100000"/>
              </a:lnSpc>
              <a:spcBef>
                <a:spcPts val="0"/>
              </a:spcBef>
              <a:defRPr sz="100"/>
            </a:lvl1pPr>
          </a:lstStyle>
          <a:p>
            <a:pPr lvl="0"/>
            <a:r>
              <a:rPr lang="en-GB" dirty="0"/>
              <a:t> </a:t>
            </a:r>
          </a:p>
        </p:txBody>
      </p:sp>
      <p:sp>
        <p:nvSpPr>
          <p:cNvPr id="91" name="Text Placeholder 7">
            <a:extLst>
              <a:ext uri="{FF2B5EF4-FFF2-40B4-BE49-F238E27FC236}">
                <a16:creationId xmlns:a16="http://schemas.microsoft.com/office/drawing/2014/main" id="{E5957EB5-EF2C-45C0-8197-0EE834980E21}"/>
              </a:ext>
            </a:extLst>
          </p:cNvPr>
          <p:cNvSpPr>
            <a:spLocks noGrp="1"/>
          </p:cNvSpPr>
          <p:nvPr>
            <p:ph type="body" sz="quarter" idx="30"/>
          </p:nvPr>
        </p:nvSpPr>
        <p:spPr>
          <a:xfrm>
            <a:off x="9266244" y="3928567"/>
            <a:ext cx="1530344" cy="772020"/>
          </a:xfrm>
          <a:prstGeom prst="roundRect">
            <a:avLst>
              <a:gd name="adj" fmla="val 5736"/>
            </a:avLst>
          </a:prstGeom>
          <a:solidFill>
            <a:schemeClr val="bg2"/>
          </a:solidFill>
          <a:ln w="12700">
            <a:solidFill>
              <a:schemeClr val="bg1"/>
            </a:solidFill>
          </a:ln>
        </p:spPr>
        <p:txBody>
          <a:bodyPr lIns="72000" rIns="72000" anchor="ctr"/>
          <a:lstStyle>
            <a:lvl1pPr algn="ctr">
              <a:lnSpc>
                <a:spcPct val="110000"/>
              </a:lnSpc>
              <a:spcBef>
                <a:spcPts val="0"/>
              </a:spcBef>
              <a:defRPr sz="1130" b="1">
                <a:solidFill>
                  <a:schemeClr val="bg1"/>
                </a:solidFill>
                <a:latin typeface="+mj-lt"/>
              </a:defRPr>
            </a:lvl1pPr>
          </a:lstStyle>
          <a:p>
            <a:pPr lvl="0"/>
            <a:endParaRPr lang="en-GB" dirty="0"/>
          </a:p>
        </p:txBody>
      </p:sp>
      <p:sp>
        <p:nvSpPr>
          <p:cNvPr id="2" name="Title 1">
            <a:extLst>
              <a:ext uri="{FF2B5EF4-FFF2-40B4-BE49-F238E27FC236}">
                <a16:creationId xmlns:a16="http://schemas.microsoft.com/office/drawing/2014/main" id="{62011F29-E1B2-4094-A01B-40ED38E93ED5}"/>
              </a:ext>
            </a:extLst>
          </p:cNvPr>
          <p:cNvSpPr>
            <a:spLocks noGrp="1"/>
          </p:cNvSpPr>
          <p:nvPr>
            <p:ph type="title"/>
          </p:nvPr>
        </p:nvSpPr>
        <p:spPr/>
        <p:txBody>
          <a:bodyPr/>
          <a:lstStyle/>
          <a:p>
            <a:endParaRPr lang="en-GB" dirty="0"/>
          </a:p>
        </p:txBody>
      </p:sp>
    </p:spTree>
    <p:extLst>
      <p:ext uri="{BB962C8B-B14F-4D97-AF65-F5344CB8AC3E}">
        <p14:creationId xmlns:p14="http://schemas.microsoft.com/office/powerpoint/2010/main" val="17591922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chnical Flow Diagram with Media">
    <p:bg>
      <p:bgPr>
        <a:solidFill>
          <a:schemeClr val="bg1"/>
        </a:solidFill>
        <a:effectLst/>
      </p:bgPr>
    </p:bg>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6E93BCF2-453F-491E-B061-381D75DDB67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2" name="Rectangle 1">
            <a:extLst>
              <a:ext uri="{FF2B5EF4-FFF2-40B4-BE49-F238E27FC236}">
                <a16:creationId xmlns:a16="http://schemas.microsoft.com/office/drawing/2014/main" id="{DFFF5CF8-7B99-4AAE-A9D1-81C7BD5F63FA}"/>
              </a:ext>
            </a:extLst>
          </p:cNvPr>
          <p:cNvSpPr/>
          <p:nvPr userDrawn="1"/>
        </p:nvSpPr>
        <p:spPr>
          <a:xfrm>
            <a:off x="0" y="0"/>
            <a:ext cx="812202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Date Placeholder 1">
            <a:extLst>
              <a:ext uri="{FF2B5EF4-FFF2-40B4-BE49-F238E27FC236}">
                <a16:creationId xmlns:a16="http://schemas.microsoft.com/office/drawing/2014/main" id="{C5DCCAA4-B153-46DA-84E6-7374E08B7C73}"/>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21" name="Footer Placeholder 20">
            <a:extLst>
              <a:ext uri="{FF2B5EF4-FFF2-40B4-BE49-F238E27FC236}">
                <a16:creationId xmlns:a16="http://schemas.microsoft.com/office/drawing/2014/main" id="{FFD47328-CACB-489D-AAAB-5DDA1494732E}"/>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22" name="Slide Number Placeholder 21">
            <a:extLst>
              <a:ext uri="{FF2B5EF4-FFF2-40B4-BE49-F238E27FC236}">
                <a16:creationId xmlns:a16="http://schemas.microsoft.com/office/drawing/2014/main" id="{AEE5ADE2-381A-41F7-8EB5-5C1344A80AF9}"/>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pic>
        <p:nvPicPr>
          <p:cNvPr id="23" name="Graphic 22">
            <a:extLst>
              <a:ext uri="{FF2B5EF4-FFF2-40B4-BE49-F238E27FC236}">
                <a16:creationId xmlns:a16="http://schemas.microsoft.com/office/drawing/2014/main" id="{B831BC76-C3A3-4840-8FEE-7EF116A0608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9"/>
          </a:xfrm>
          <a:prstGeom prst="rect">
            <a:avLst/>
          </a:prstGeom>
        </p:spPr>
      </p:pic>
      <p:sp>
        <p:nvSpPr>
          <p:cNvPr id="17" name="Text Placeholder 5">
            <a:extLst>
              <a:ext uri="{FF2B5EF4-FFF2-40B4-BE49-F238E27FC236}">
                <a16:creationId xmlns:a16="http://schemas.microsoft.com/office/drawing/2014/main" id="{B879FECE-6873-476D-80AB-94B6706461F5}"/>
              </a:ext>
            </a:extLst>
          </p:cNvPr>
          <p:cNvSpPr>
            <a:spLocks noGrp="1"/>
          </p:cNvSpPr>
          <p:nvPr>
            <p:ph type="body" sz="quarter" idx="10"/>
          </p:nvPr>
        </p:nvSpPr>
        <p:spPr>
          <a:xfrm>
            <a:off x="8696324" y="529968"/>
            <a:ext cx="2924175" cy="1184532"/>
          </a:xfrm>
        </p:spPr>
        <p:txBody>
          <a:bodyPr anchor="b"/>
          <a:lstStyle>
            <a:lvl1pPr>
              <a:lnSpc>
                <a:spcPct val="118000"/>
              </a:lnSpc>
              <a:spcBef>
                <a:spcPts val="0"/>
              </a:spcBef>
              <a:defRPr sz="2250" b="1">
                <a:solidFill>
                  <a:schemeClr val="bg2"/>
                </a:solidFill>
              </a:defRPr>
            </a:lvl1pPr>
            <a:lvl2pPr marL="182563" indent="0">
              <a:buNone/>
              <a:defRPr/>
            </a:lvl2pPr>
          </a:lstStyle>
          <a:p>
            <a:pPr lvl="0"/>
            <a:endParaRPr lang="en-US" dirty="0"/>
          </a:p>
        </p:txBody>
      </p:sp>
      <p:sp>
        <p:nvSpPr>
          <p:cNvPr id="19" name="Text Placeholder 7">
            <a:extLst>
              <a:ext uri="{FF2B5EF4-FFF2-40B4-BE49-F238E27FC236}">
                <a16:creationId xmlns:a16="http://schemas.microsoft.com/office/drawing/2014/main" id="{BD6778E1-17F5-4B9F-B067-B300DA562A49}"/>
              </a:ext>
            </a:extLst>
          </p:cNvPr>
          <p:cNvSpPr>
            <a:spLocks noGrp="1"/>
          </p:cNvSpPr>
          <p:nvPr>
            <p:ph type="body" sz="quarter" idx="12"/>
          </p:nvPr>
        </p:nvSpPr>
        <p:spPr>
          <a:xfrm>
            <a:off x="2574553" y="571500"/>
            <a:ext cx="3048000" cy="507206"/>
          </a:xfrm>
          <a:prstGeom prst="roundRect">
            <a:avLst>
              <a:gd name="adj" fmla="val 7278"/>
            </a:avLst>
          </a:prstGeom>
          <a:solidFill>
            <a:schemeClr val="bg1"/>
          </a:solidFill>
        </p:spPr>
        <p:txBody>
          <a:bodyPr lIns="72000" rIns="72000" anchor="ctr"/>
          <a:lstStyle>
            <a:lvl1pPr algn="ctr">
              <a:lnSpc>
                <a:spcPct val="110000"/>
              </a:lnSpc>
              <a:spcBef>
                <a:spcPts val="0"/>
              </a:spcBef>
              <a:defRPr sz="1130" b="1">
                <a:solidFill>
                  <a:schemeClr val="bg2"/>
                </a:solidFill>
                <a:latin typeface="+mj-lt"/>
              </a:defRPr>
            </a:lvl1pPr>
          </a:lstStyle>
          <a:p>
            <a:pPr lvl="0"/>
            <a:endParaRPr lang="en-GB" dirty="0"/>
          </a:p>
        </p:txBody>
      </p:sp>
      <p:sp>
        <p:nvSpPr>
          <p:cNvPr id="24" name="Content Placeholder 22">
            <a:extLst>
              <a:ext uri="{FF2B5EF4-FFF2-40B4-BE49-F238E27FC236}">
                <a16:creationId xmlns:a16="http://schemas.microsoft.com/office/drawing/2014/main" id="{13CE5E6C-3905-4857-942D-03B3909ACB8B}"/>
              </a:ext>
            </a:extLst>
          </p:cNvPr>
          <p:cNvSpPr>
            <a:spLocks noGrp="1"/>
          </p:cNvSpPr>
          <p:nvPr>
            <p:ph sz="quarter" idx="13"/>
          </p:nvPr>
        </p:nvSpPr>
        <p:spPr>
          <a:xfrm>
            <a:off x="5813053" y="571500"/>
            <a:ext cx="1521197" cy="989409"/>
          </a:xfrm>
        </p:spPr>
        <p:txBody>
          <a:bodyPr/>
          <a:lstStyle>
            <a:lvl1pPr>
              <a:lnSpc>
                <a:spcPct val="122000"/>
              </a:lnSpc>
              <a:spcBef>
                <a:spcPts val="500"/>
              </a:spcBef>
              <a:defRPr sz="700"/>
            </a:lvl1pPr>
            <a:lvl2pPr marL="88900" indent="-88900">
              <a:lnSpc>
                <a:spcPct val="122000"/>
              </a:lnSpc>
              <a:defRPr sz="700"/>
            </a:lvl2pPr>
            <a:lvl3pPr marL="269875" indent="-90488">
              <a:lnSpc>
                <a:spcPct val="122000"/>
              </a:lnSpc>
              <a:defRPr sz="700"/>
            </a:lvl3pPr>
            <a:lvl4pPr marL="447675" indent="-90488">
              <a:lnSpc>
                <a:spcPct val="122000"/>
              </a:lnSpc>
              <a:defRPr sz="700"/>
            </a:lvl4pPr>
            <a:lvl5pPr marL="627063" indent="-87313">
              <a:lnSpc>
                <a:spcPct val="122000"/>
              </a:lnSpc>
              <a:defRPr sz="7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5" name="Text Placeholder 24">
            <a:extLst>
              <a:ext uri="{FF2B5EF4-FFF2-40B4-BE49-F238E27FC236}">
                <a16:creationId xmlns:a16="http://schemas.microsoft.com/office/drawing/2014/main" id="{710CDEE5-1600-4427-8F7B-2D3F125F5746}"/>
              </a:ext>
            </a:extLst>
          </p:cNvPr>
          <p:cNvSpPr>
            <a:spLocks noGrp="1"/>
          </p:cNvSpPr>
          <p:nvPr>
            <p:ph type="body" sz="quarter" idx="14" hasCustomPrompt="1"/>
          </p:nvPr>
        </p:nvSpPr>
        <p:spPr>
          <a:xfrm rot="5400000">
            <a:off x="3857452" y="1250751"/>
            <a:ext cx="482201" cy="138114"/>
          </a:xfrm>
          <a:custGeom>
            <a:avLst/>
            <a:gdLst>
              <a:gd name="connsiteX0" fmla="*/ 0 w 482201"/>
              <a:gd name="connsiteY0" fmla="*/ 0 h 138114"/>
              <a:gd name="connsiteX1" fmla="*/ 66098 w 482201"/>
              <a:gd name="connsiteY1" fmla="*/ 61914 h 138114"/>
              <a:gd name="connsiteX2" fmla="*/ 378616 w 482201"/>
              <a:gd name="connsiteY2" fmla="*/ 61914 h 138114"/>
              <a:gd name="connsiteX3" fmla="*/ 378616 w 482201"/>
              <a:gd name="connsiteY3" fmla="*/ 1 h 138114"/>
              <a:gd name="connsiteX4" fmla="*/ 482201 w 482201"/>
              <a:gd name="connsiteY4" fmla="*/ 69058 h 138114"/>
              <a:gd name="connsiteX5" fmla="*/ 378616 w 482201"/>
              <a:gd name="connsiteY5" fmla="*/ 138114 h 138114"/>
              <a:gd name="connsiteX6" fmla="*/ 378616 w 482201"/>
              <a:gd name="connsiteY6" fmla="*/ 76203 h 138114"/>
              <a:gd name="connsiteX7" fmla="*/ 66096 w 482201"/>
              <a:gd name="connsiteY7" fmla="*/ 76203 h 138114"/>
              <a:gd name="connsiteX8" fmla="*/ 0 w 482201"/>
              <a:gd name="connsiteY8" fmla="*/ 138112 h 13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201" h="138114">
                <a:moveTo>
                  <a:pt x="0" y="0"/>
                </a:moveTo>
                <a:cubicBezTo>
                  <a:pt x="46735" y="3968"/>
                  <a:pt x="62527" y="42071"/>
                  <a:pt x="66098" y="61914"/>
                </a:cubicBezTo>
                <a:lnTo>
                  <a:pt x="378616" y="61914"/>
                </a:lnTo>
                <a:lnTo>
                  <a:pt x="378616" y="1"/>
                </a:lnTo>
                <a:lnTo>
                  <a:pt x="482201" y="69058"/>
                </a:lnTo>
                <a:lnTo>
                  <a:pt x="378616" y="138114"/>
                </a:lnTo>
                <a:lnTo>
                  <a:pt x="378616" y="76203"/>
                </a:lnTo>
                <a:lnTo>
                  <a:pt x="66096" y="76203"/>
                </a:lnTo>
                <a:cubicBezTo>
                  <a:pt x="55971" y="101602"/>
                  <a:pt x="33938" y="136526"/>
                  <a:pt x="0" y="138112"/>
                </a:cubicBezTo>
                <a:close/>
              </a:path>
            </a:pathLst>
          </a:custGeom>
          <a:solidFill>
            <a:schemeClr val="bg1"/>
          </a:solidFill>
        </p:spPr>
        <p:txBody>
          <a:bodyPr wrap="square" anchor="ctr">
            <a:noAutofit/>
          </a:bodyPr>
          <a:lstStyle>
            <a:lvl1pPr algn="ctr">
              <a:lnSpc>
                <a:spcPct val="100000"/>
              </a:lnSpc>
              <a:spcBef>
                <a:spcPts val="0"/>
              </a:spcBef>
              <a:defRPr sz="100"/>
            </a:lvl1pPr>
          </a:lstStyle>
          <a:p>
            <a:pPr lvl="0"/>
            <a:r>
              <a:rPr lang="en-GB" dirty="0"/>
              <a:t> </a:t>
            </a:r>
          </a:p>
        </p:txBody>
      </p:sp>
      <p:sp>
        <p:nvSpPr>
          <p:cNvPr id="27" name="Text Placeholder 7">
            <a:extLst>
              <a:ext uri="{FF2B5EF4-FFF2-40B4-BE49-F238E27FC236}">
                <a16:creationId xmlns:a16="http://schemas.microsoft.com/office/drawing/2014/main" id="{E11C2B89-DC7C-45D5-B10B-C838A8C9082C}"/>
              </a:ext>
            </a:extLst>
          </p:cNvPr>
          <p:cNvSpPr>
            <a:spLocks noGrp="1"/>
          </p:cNvSpPr>
          <p:nvPr>
            <p:ph type="body" sz="quarter" idx="15"/>
          </p:nvPr>
        </p:nvSpPr>
        <p:spPr>
          <a:xfrm>
            <a:off x="2574553" y="1563290"/>
            <a:ext cx="3048000" cy="507206"/>
          </a:xfrm>
          <a:prstGeom prst="roundRect">
            <a:avLst>
              <a:gd name="adj" fmla="val 7278"/>
            </a:avLst>
          </a:prstGeom>
          <a:solidFill>
            <a:schemeClr val="accent1"/>
          </a:solidFill>
        </p:spPr>
        <p:txBody>
          <a:bodyPr lIns="72000" rIns="72000" anchor="ctr"/>
          <a:lstStyle>
            <a:lvl1pPr algn="ctr">
              <a:lnSpc>
                <a:spcPct val="110000"/>
              </a:lnSpc>
              <a:spcBef>
                <a:spcPts val="0"/>
              </a:spcBef>
              <a:defRPr sz="1130" b="1">
                <a:solidFill>
                  <a:schemeClr val="bg2"/>
                </a:solidFill>
                <a:latin typeface="+mj-lt"/>
              </a:defRPr>
            </a:lvl1pPr>
          </a:lstStyle>
          <a:p>
            <a:pPr lvl="0"/>
            <a:endParaRPr lang="en-GB" dirty="0"/>
          </a:p>
        </p:txBody>
      </p:sp>
      <p:sp>
        <p:nvSpPr>
          <p:cNvPr id="28" name="Content Placeholder 22">
            <a:extLst>
              <a:ext uri="{FF2B5EF4-FFF2-40B4-BE49-F238E27FC236}">
                <a16:creationId xmlns:a16="http://schemas.microsoft.com/office/drawing/2014/main" id="{12DD5E88-A12B-4BF4-BF99-FE893AF4E3AF}"/>
              </a:ext>
            </a:extLst>
          </p:cNvPr>
          <p:cNvSpPr>
            <a:spLocks noGrp="1"/>
          </p:cNvSpPr>
          <p:nvPr>
            <p:ph sz="quarter" idx="16"/>
          </p:nvPr>
        </p:nvSpPr>
        <p:spPr>
          <a:xfrm>
            <a:off x="862856" y="1563290"/>
            <a:ext cx="1521197" cy="989409"/>
          </a:xfrm>
        </p:spPr>
        <p:txBody>
          <a:bodyPr/>
          <a:lstStyle>
            <a:lvl1pPr algn="r">
              <a:lnSpc>
                <a:spcPct val="122000"/>
              </a:lnSpc>
              <a:spcBef>
                <a:spcPts val="500"/>
              </a:spcBef>
              <a:defRPr sz="700"/>
            </a:lvl1pPr>
            <a:lvl2pPr marL="88900" indent="-88900" algn="r">
              <a:lnSpc>
                <a:spcPct val="122000"/>
              </a:lnSpc>
              <a:defRPr sz="700"/>
            </a:lvl2pPr>
            <a:lvl3pPr marL="269875" indent="-90488" algn="r">
              <a:lnSpc>
                <a:spcPct val="122000"/>
              </a:lnSpc>
              <a:defRPr sz="700"/>
            </a:lvl3pPr>
            <a:lvl4pPr marL="447675" indent="-90488" algn="r">
              <a:lnSpc>
                <a:spcPct val="122000"/>
              </a:lnSpc>
              <a:defRPr sz="700"/>
            </a:lvl4pPr>
            <a:lvl5pPr marL="627063" indent="-87313" algn="r">
              <a:lnSpc>
                <a:spcPct val="122000"/>
              </a:lnSpc>
              <a:defRPr sz="7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9" name="Text Placeholder 28">
            <a:extLst>
              <a:ext uri="{FF2B5EF4-FFF2-40B4-BE49-F238E27FC236}">
                <a16:creationId xmlns:a16="http://schemas.microsoft.com/office/drawing/2014/main" id="{A6F34275-F2E4-4E44-A3B4-E7E267D39FB9}"/>
              </a:ext>
            </a:extLst>
          </p:cNvPr>
          <p:cNvSpPr>
            <a:spLocks noGrp="1"/>
          </p:cNvSpPr>
          <p:nvPr>
            <p:ph type="body" sz="quarter" idx="17" hasCustomPrompt="1"/>
          </p:nvPr>
        </p:nvSpPr>
        <p:spPr>
          <a:xfrm rot="5400000">
            <a:off x="3857452" y="2242541"/>
            <a:ext cx="482201" cy="138114"/>
          </a:xfrm>
          <a:custGeom>
            <a:avLst/>
            <a:gdLst>
              <a:gd name="connsiteX0" fmla="*/ 0 w 482201"/>
              <a:gd name="connsiteY0" fmla="*/ 0 h 138114"/>
              <a:gd name="connsiteX1" fmla="*/ 66098 w 482201"/>
              <a:gd name="connsiteY1" fmla="*/ 61914 h 138114"/>
              <a:gd name="connsiteX2" fmla="*/ 378616 w 482201"/>
              <a:gd name="connsiteY2" fmla="*/ 61914 h 138114"/>
              <a:gd name="connsiteX3" fmla="*/ 378616 w 482201"/>
              <a:gd name="connsiteY3" fmla="*/ 1 h 138114"/>
              <a:gd name="connsiteX4" fmla="*/ 482201 w 482201"/>
              <a:gd name="connsiteY4" fmla="*/ 69058 h 138114"/>
              <a:gd name="connsiteX5" fmla="*/ 378616 w 482201"/>
              <a:gd name="connsiteY5" fmla="*/ 138114 h 138114"/>
              <a:gd name="connsiteX6" fmla="*/ 378616 w 482201"/>
              <a:gd name="connsiteY6" fmla="*/ 76203 h 138114"/>
              <a:gd name="connsiteX7" fmla="*/ 66096 w 482201"/>
              <a:gd name="connsiteY7" fmla="*/ 76203 h 138114"/>
              <a:gd name="connsiteX8" fmla="*/ 0 w 482201"/>
              <a:gd name="connsiteY8" fmla="*/ 138112 h 13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201" h="138114">
                <a:moveTo>
                  <a:pt x="0" y="0"/>
                </a:moveTo>
                <a:cubicBezTo>
                  <a:pt x="46735" y="3968"/>
                  <a:pt x="62527" y="42071"/>
                  <a:pt x="66098" y="61914"/>
                </a:cubicBezTo>
                <a:lnTo>
                  <a:pt x="378616" y="61914"/>
                </a:lnTo>
                <a:lnTo>
                  <a:pt x="378616" y="1"/>
                </a:lnTo>
                <a:lnTo>
                  <a:pt x="482201" y="69058"/>
                </a:lnTo>
                <a:lnTo>
                  <a:pt x="378616" y="138114"/>
                </a:lnTo>
                <a:lnTo>
                  <a:pt x="378616" y="76203"/>
                </a:lnTo>
                <a:lnTo>
                  <a:pt x="66096" y="76203"/>
                </a:lnTo>
                <a:cubicBezTo>
                  <a:pt x="55971" y="101602"/>
                  <a:pt x="33938" y="136526"/>
                  <a:pt x="0" y="138112"/>
                </a:cubicBezTo>
                <a:close/>
              </a:path>
            </a:pathLst>
          </a:custGeom>
          <a:solidFill>
            <a:schemeClr val="accent1"/>
          </a:solidFill>
        </p:spPr>
        <p:txBody>
          <a:bodyPr wrap="square" anchor="ctr">
            <a:noAutofit/>
          </a:bodyPr>
          <a:lstStyle>
            <a:lvl1pPr algn="ctr">
              <a:lnSpc>
                <a:spcPct val="100000"/>
              </a:lnSpc>
              <a:spcBef>
                <a:spcPts val="0"/>
              </a:spcBef>
              <a:defRPr sz="100"/>
            </a:lvl1pPr>
          </a:lstStyle>
          <a:p>
            <a:pPr lvl="0"/>
            <a:r>
              <a:rPr lang="en-GB" dirty="0"/>
              <a:t> </a:t>
            </a:r>
          </a:p>
        </p:txBody>
      </p:sp>
      <p:sp>
        <p:nvSpPr>
          <p:cNvPr id="30" name="Text Placeholder 7">
            <a:extLst>
              <a:ext uri="{FF2B5EF4-FFF2-40B4-BE49-F238E27FC236}">
                <a16:creationId xmlns:a16="http://schemas.microsoft.com/office/drawing/2014/main" id="{FD994A4E-4E31-4BE8-8A8D-31FA020E260D}"/>
              </a:ext>
            </a:extLst>
          </p:cNvPr>
          <p:cNvSpPr>
            <a:spLocks noGrp="1"/>
          </p:cNvSpPr>
          <p:nvPr>
            <p:ph type="body" sz="quarter" idx="18"/>
          </p:nvPr>
        </p:nvSpPr>
        <p:spPr>
          <a:xfrm>
            <a:off x="2574553" y="2552699"/>
            <a:ext cx="3048000" cy="507206"/>
          </a:xfrm>
          <a:prstGeom prst="roundRect">
            <a:avLst>
              <a:gd name="adj" fmla="val 7278"/>
            </a:avLst>
          </a:prstGeom>
          <a:solidFill>
            <a:schemeClr val="accent4"/>
          </a:solidFill>
        </p:spPr>
        <p:txBody>
          <a:bodyPr lIns="72000" rIns="72000" anchor="ctr"/>
          <a:lstStyle>
            <a:lvl1pPr algn="ctr">
              <a:lnSpc>
                <a:spcPct val="110000"/>
              </a:lnSpc>
              <a:spcBef>
                <a:spcPts val="0"/>
              </a:spcBef>
              <a:defRPr sz="1130" b="1">
                <a:solidFill>
                  <a:schemeClr val="bg2"/>
                </a:solidFill>
                <a:latin typeface="+mj-lt"/>
              </a:defRPr>
            </a:lvl1pPr>
          </a:lstStyle>
          <a:p>
            <a:pPr lvl="0"/>
            <a:endParaRPr lang="en-GB" dirty="0"/>
          </a:p>
        </p:txBody>
      </p:sp>
      <p:sp>
        <p:nvSpPr>
          <p:cNvPr id="31" name="Content Placeholder 22">
            <a:extLst>
              <a:ext uri="{FF2B5EF4-FFF2-40B4-BE49-F238E27FC236}">
                <a16:creationId xmlns:a16="http://schemas.microsoft.com/office/drawing/2014/main" id="{3112A4F4-36A1-4FD0-8157-AF36ADE77D0D}"/>
              </a:ext>
            </a:extLst>
          </p:cNvPr>
          <p:cNvSpPr>
            <a:spLocks noGrp="1"/>
          </p:cNvSpPr>
          <p:nvPr>
            <p:ph sz="quarter" idx="19"/>
          </p:nvPr>
        </p:nvSpPr>
        <p:spPr>
          <a:xfrm>
            <a:off x="5813053" y="2552699"/>
            <a:ext cx="1521197" cy="989409"/>
          </a:xfrm>
        </p:spPr>
        <p:txBody>
          <a:bodyPr/>
          <a:lstStyle>
            <a:lvl1pPr>
              <a:lnSpc>
                <a:spcPct val="122000"/>
              </a:lnSpc>
              <a:spcBef>
                <a:spcPts val="500"/>
              </a:spcBef>
              <a:defRPr sz="700"/>
            </a:lvl1pPr>
            <a:lvl2pPr marL="88900" indent="-88900">
              <a:lnSpc>
                <a:spcPct val="122000"/>
              </a:lnSpc>
              <a:defRPr sz="700"/>
            </a:lvl2pPr>
            <a:lvl3pPr marL="269875" indent="-90488">
              <a:lnSpc>
                <a:spcPct val="122000"/>
              </a:lnSpc>
              <a:defRPr sz="700"/>
            </a:lvl3pPr>
            <a:lvl4pPr marL="447675" indent="-90488">
              <a:lnSpc>
                <a:spcPct val="122000"/>
              </a:lnSpc>
              <a:defRPr sz="700"/>
            </a:lvl4pPr>
            <a:lvl5pPr marL="627063" indent="-87313">
              <a:lnSpc>
                <a:spcPct val="122000"/>
              </a:lnSpc>
              <a:defRPr sz="7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2" name="Text Placeholder 31">
            <a:extLst>
              <a:ext uri="{FF2B5EF4-FFF2-40B4-BE49-F238E27FC236}">
                <a16:creationId xmlns:a16="http://schemas.microsoft.com/office/drawing/2014/main" id="{61FE4C8D-0F38-4DEC-A72C-18A4020511A0}"/>
              </a:ext>
            </a:extLst>
          </p:cNvPr>
          <p:cNvSpPr>
            <a:spLocks noGrp="1"/>
          </p:cNvSpPr>
          <p:nvPr>
            <p:ph type="body" sz="quarter" idx="20" hasCustomPrompt="1"/>
          </p:nvPr>
        </p:nvSpPr>
        <p:spPr>
          <a:xfrm rot="5400000">
            <a:off x="3857452" y="3231950"/>
            <a:ext cx="482201" cy="138114"/>
          </a:xfrm>
          <a:custGeom>
            <a:avLst/>
            <a:gdLst>
              <a:gd name="connsiteX0" fmla="*/ 0 w 482201"/>
              <a:gd name="connsiteY0" fmla="*/ 0 h 138114"/>
              <a:gd name="connsiteX1" fmla="*/ 66098 w 482201"/>
              <a:gd name="connsiteY1" fmla="*/ 61914 h 138114"/>
              <a:gd name="connsiteX2" fmla="*/ 378616 w 482201"/>
              <a:gd name="connsiteY2" fmla="*/ 61914 h 138114"/>
              <a:gd name="connsiteX3" fmla="*/ 378616 w 482201"/>
              <a:gd name="connsiteY3" fmla="*/ 1 h 138114"/>
              <a:gd name="connsiteX4" fmla="*/ 482201 w 482201"/>
              <a:gd name="connsiteY4" fmla="*/ 69058 h 138114"/>
              <a:gd name="connsiteX5" fmla="*/ 378616 w 482201"/>
              <a:gd name="connsiteY5" fmla="*/ 138114 h 138114"/>
              <a:gd name="connsiteX6" fmla="*/ 378616 w 482201"/>
              <a:gd name="connsiteY6" fmla="*/ 76203 h 138114"/>
              <a:gd name="connsiteX7" fmla="*/ 66096 w 482201"/>
              <a:gd name="connsiteY7" fmla="*/ 76203 h 138114"/>
              <a:gd name="connsiteX8" fmla="*/ 0 w 482201"/>
              <a:gd name="connsiteY8" fmla="*/ 138112 h 13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201" h="138114">
                <a:moveTo>
                  <a:pt x="0" y="0"/>
                </a:moveTo>
                <a:cubicBezTo>
                  <a:pt x="46735" y="3968"/>
                  <a:pt x="62527" y="42071"/>
                  <a:pt x="66098" y="61914"/>
                </a:cubicBezTo>
                <a:lnTo>
                  <a:pt x="378616" y="61914"/>
                </a:lnTo>
                <a:lnTo>
                  <a:pt x="378616" y="1"/>
                </a:lnTo>
                <a:lnTo>
                  <a:pt x="482201" y="69058"/>
                </a:lnTo>
                <a:lnTo>
                  <a:pt x="378616" y="138114"/>
                </a:lnTo>
                <a:lnTo>
                  <a:pt x="378616" y="76203"/>
                </a:lnTo>
                <a:lnTo>
                  <a:pt x="66096" y="76203"/>
                </a:lnTo>
                <a:cubicBezTo>
                  <a:pt x="55971" y="101602"/>
                  <a:pt x="33938" y="136526"/>
                  <a:pt x="0" y="138112"/>
                </a:cubicBezTo>
                <a:close/>
              </a:path>
            </a:pathLst>
          </a:custGeom>
          <a:solidFill>
            <a:schemeClr val="accent4"/>
          </a:solidFill>
        </p:spPr>
        <p:txBody>
          <a:bodyPr wrap="square" anchor="ctr">
            <a:noAutofit/>
          </a:bodyPr>
          <a:lstStyle>
            <a:lvl1pPr algn="ctr">
              <a:lnSpc>
                <a:spcPct val="100000"/>
              </a:lnSpc>
              <a:spcBef>
                <a:spcPts val="0"/>
              </a:spcBef>
              <a:defRPr sz="100"/>
            </a:lvl1pPr>
          </a:lstStyle>
          <a:p>
            <a:pPr lvl="0"/>
            <a:r>
              <a:rPr lang="en-GB" dirty="0"/>
              <a:t> </a:t>
            </a:r>
          </a:p>
        </p:txBody>
      </p:sp>
      <p:sp>
        <p:nvSpPr>
          <p:cNvPr id="33" name="Text Placeholder 7">
            <a:extLst>
              <a:ext uri="{FF2B5EF4-FFF2-40B4-BE49-F238E27FC236}">
                <a16:creationId xmlns:a16="http://schemas.microsoft.com/office/drawing/2014/main" id="{9056175D-2054-4843-BA07-A400E7430E5F}"/>
              </a:ext>
            </a:extLst>
          </p:cNvPr>
          <p:cNvSpPr>
            <a:spLocks noGrp="1"/>
          </p:cNvSpPr>
          <p:nvPr>
            <p:ph type="body" sz="quarter" idx="21"/>
          </p:nvPr>
        </p:nvSpPr>
        <p:spPr>
          <a:xfrm>
            <a:off x="2574553" y="3544493"/>
            <a:ext cx="3048000" cy="507206"/>
          </a:xfrm>
          <a:prstGeom prst="roundRect">
            <a:avLst>
              <a:gd name="adj" fmla="val 7278"/>
            </a:avLst>
          </a:prstGeom>
          <a:solidFill>
            <a:schemeClr val="accent2"/>
          </a:solidFill>
        </p:spPr>
        <p:txBody>
          <a:bodyPr lIns="72000" rIns="72000" anchor="ctr"/>
          <a:lstStyle>
            <a:lvl1pPr algn="ctr">
              <a:lnSpc>
                <a:spcPct val="110000"/>
              </a:lnSpc>
              <a:spcBef>
                <a:spcPts val="0"/>
              </a:spcBef>
              <a:defRPr sz="1130" b="1">
                <a:solidFill>
                  <a:schemeClr val="tx2"/>
                </a:solidFill>
                <a:latin typeface="+mj-lt"/>
              </a:defRPr>
            </a:lvl1pPr>
          </a:lstStyle>
          <a:p>
            <a:pPr lvl="0"/>
            <a:endParaRPr lang="en-GB" dirty="0"/>
          </a:p>
        </p:txBody>
      </p:sp>
      <p:sp>
        <p:nvSpPr>
          <p:cNvPr id="34" name="Content Placeholder 22">
            <a:extLst>
              <a:ext uri="{FF2B5EF4-FFF2-40B4-BE49-F238E27FC236}">
                <a16:creationId xmlns:a16="http://schemas.microsoft.com/office/drawing/2014/main" id="{9BA83353-2CF0-439C-A5AC-315BD5BE59BE}"/>
              </a:ext>
            </a:extLst>
          </p:cNvPr>
          <p:cNvSpPr>
            <a:spLocks noGrp="1"/>
          </p:cNvSpPr>
          <p:nvPr>
            <p:ph sz="quarter" idx="22"/>
          </p:nvPr>
        </p:nvSpPr>
        <p:spPr>
          <a:xfrm>
            <a:off x="862856" y="3544493"/>
            <a:ext cx="1521197" cy="989409"/>
          </a:xfrm>
        </p:spPr>
        <p:txBody>
          <a:bodyPr/>
          <a:lstStyle>
            <a:lvl1pPr algn="r">
              <a:lnSpc>
                <a:spcPct val="122000"/>
              </a:lnSpc>
              <a:spcBef>
                <a:spcPts val="500"/>
              </a:spcBef>
              <a:defRPr sz="700"/>
            </a:lvl1pPr>
            <a:lvl2pPr marL="88900" indent="-88900" algn="r">
              <a:lnSpc>
                <a:spcPct val="122000"/>
              </a:lnSpc>
              <a:defRPr sz="700"/>
            </a:lvl2pPr>
            <a:lvl3pPr marL="269875" indent="-90488" algn="r">
              <a:lnSpc>
                <a:spcPct val="122000"/>
              </a:lnSpc>
              <a:defRPr sz="700"/>
            </a:lvl3pPr>
            <a:lvl4pPr marL="447675" indent="-90488" algn="r">
              <a:lnSpc>
                <a:spcPct val="122000"/>
              </a:lnSpc>
              <a:defRPr sz="700"/>
            </a:lvl4pPr>
            <a:lvl5pPr marL="627063" indent="-87313" algn="r">
              <a:lnSpc>
                <a:spcPct val="122000"/>
              </a:lnSpc>
              <a:defRPr sz="7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Text Placeholder 34">
            <a:extLst>
              <a:ext uri="{FF2B5EF4-FFF2-40B4-BE49-F238E27FC236}">
                <a16:creationId xmlns:a16="http://schemas.microsoft.com/office/drawing/2014/main" id="{50AB4E0B-24D3-41A0-973A-D75F90EC61AB}"/>
              </a:ext>
            </a:extLst>
          </p:cNvPr>
          <p:cNvSpPr>
            <a:spLocks noGrp="1"/>
          </p:cNvSpPr>
          <p:nvPr>
            <p:ph type="body" sz="quarter" idx="23" hasCustomPrompt="1"/>
          </p:nvPr>
        </p:nvSpPr>
        <p:spPr>
          <a:xfrm rot="5400000">
            <a:off x="3857452" y="4223744"/>
            <a:ext cx="482201" cy="138114"/>
          </a:xfrm>
          <a:custGeom>
            <a:avLst/>
            <a:gdLst>
              <a:gd name="connsiteX0" fmla="*/ 0 w 482201"/>
              <a:gd name="connsiteY0" fmla="*/ 0 h 138114"/>
              <a:gd name="connsiteX1" fmla="*/ 66098 w 482201"/>
              <a:gd name="connsiteY1" fmla="*/ 61914 h 138114"/>
              <a:gd name="connsiteX2" fmla="*/ 378616 w 482201"/>
              <a:gd name="connsiteY2" fmla="*/ 61914 h 138114"/>
              <a:gd name="connsiteX3" fmla="*/ 378616 w 482201"/>
              <a:gd name="connsiteY3" fmla="*/ 1 h 138114"/>
              <a:gd name="connsiteX4" fmla="*/ 482201 w 482201"/>
              <a:gd name="connsiteY4" fmla="*/ 69058 h 138114"/>
              <a:gd name="connsiteX5" fmla="*/ 378616 w 482201"/>
              <a:gd name="connsiteY5" fmla="*/ 138114 h 138114"/>
              <a:gd name="connsiteX6" fmla="*/ 378616 w 482201"/>
              <a:gd name="connsiteY6" fmla="*/ 76203 h 138114"/>
              <a:gd name="connsiteX7" fmla="*/ 66096 w 482201"/>
              <a:gd name="connsiteY7" fmla="*/ 76203 h 138114"/>
              <a:gd name="connsiteX8" fmla="*/ 0 w 482201"/>
              <a:gd name="connsiteY8" fmla="*/ 138112 h 13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201" h="138114">
                <a:moveTo>
                  <a:pt x="0" y="0"/>
                </a:moveTo>
                <a:cubicBezTo>
                  <a:pt x="46735" y="3968"/>
                  <a:pt x="62527" y="42071"/>
                  <a:pt x="66098" y="61914"/>
                </a:cubicBezTo>
                <a:lnTo>
                  <a:pt x="378616" y="61914"/>
                </a:lnTo>
                <a:lnTo>
                  <a:pt x="378616" y="1"/>
                </a:lnTo>
                <a:lnTo>
                  <a:pt x="482201" y="69058"/>
                </a:lnTo>
                <a:lnTo>
                  <a:pt x="378616" y="138114"/>
                </a:lnTo>
                <a:lnTo>
                  <a:pt x="378616" y="76203"/>
                </a:lnTo>
                <a:lnTo>
                  <a:pt x="66096" y="76203"/>
                </a:lnTo>
                <a:cubicBezTo>
                  <a:pt x="55971" y="101602"/>
                  <a:pt x="33938" y="136526"/>
                  <a:pt x="0" y="138112"/>
                </a:cubicBezTo>
                <a:close/>
              </a:path>
            </a:pathLst>
          </a:custGeom>
          <a:solidFill>
            <a:schemeClr val="accent2"/>
          </a:solidFill>
        </p:spPr>
        <p:txBody>
          <a:bodyPr wrap="square" anchor="ctr">
            <a:noAutofit/>
          </a:bodyPr>
          <a:lstStyle>
            <a:lvl1pPr algn="ctr">
              <a:lnSpc>
                <a:spcPct val="100000"/>
              </a:lnSpc>
              <a:spcBef>
                <a:spcPts val="0"/>
              </a:spcBef>
              <a:defRPr sz="100"/>
            </a:lvl1pPr>
          </a:lstStyle>
          <a:p>
            <a:pPr lvl="0"/>
            <a:r>
              <a:rPr lang="en-GB" dirty="0"/>
              <a:t> </a:t>
            </a:r>
          </a:p>
        </p:txBody>
      </p:sp>
      <p:sp>
        <p:nvSpPr>
          <p:cNvPr id="36" name="Text Placeholder 7">
            <a:extLst>
              <a:ext uri="{FF2B5EF4-FFF2-40B4-BE49-F238E27FC236}">
                <a16:creationId xmlns:a16="http://schemas.microsoft.com/office/drawing/2014/main" id="{95884F70-44ED-421D-95FB-6D4D3C6C8F87}"/>
              </a:ext>
            </a:extLst>
          </p:cNvPr>
          <p:cNvSpPr>
            <a:spLocks noGrp="1"/>
          </p:cNvSpPr>
          <p:nvPr>
            <p:ph type="body" sz="quarter" idx="24"/>
          </p:nvPr>
        </p:nvSpPr>
        <p:spPr>
          <a:xfrm>
            <a:off x="2574553" y="4537273"/>
            <a:ext cx="3048000" cy="507206"/>
          </a:xfrm>
          <a:prstGeom prst="roundRect">
            <a:avLst>
              <a:gd name="adj" fmla="val 7278"/>
            </a:avLst>
          </a:prstGeom>
          <a:solidFill>
            <a:schemeClr val="accent3"/>
          </a:solidFill>
        </p:spPr>
        <p:txBody>
          <a:bodyPr lIns="72000" rIns="72000" anchor="ctr"/>
          <a:lstStyle>
            <a:lvl1pPr algn="ctr">
              <a:lnSpc>
                <a:spcPct val="110000"/>
              </a:lnSpc>
              <a:spcBef>
                <a:spcPts val="0"/>
              </a:spcBef>
              <a:defRPr sz="1130" b="1">
                <a:solidFill>
                  <a:schemeClr val="bg2"/>
                </a:solidFill>
                <a:latin typeface="+mj-lt"/>
              </a:defRPr>
            </a:lvl1pPr>
          </a:lstStyle>
          <a:p>
            <a:pPr lvl="0"/>
            <a:endParaRPr lang="en-GB" dirty="0"/>
          </a:p>
        </p:txBody>
      </p:sp>
      <p:sp>
        <p:nvSpPr>
          <p:cNvPr id="37" name="Content Placeholder 22">
            <a:extLst>
              <a:ext uri="{FF2B5EF4-FFF2-40B4-BE49-F238E27FC236}">
                <a16:creationId xmlns:a16="http://schemas.microsoft.com/office/drawing/2014/main" id="{F65A0988-6730-4766-A765-388B2673FAA5}"/>
              </a:ext>
            </a:extLst>
          </p:cNvPr>
          <p:cNvSpPr>
            <a:spLocks noGrp="1"/>
          </p:cNvSpPr>
          <p:nvPr>
            <p:ph sz="quarter" idx="25"/>
          </p:nvPr>
        </p:nvSpPr>
        <p:spPr>
          <a:xfrm>
            <a:off x="5813053" y="4537273"/>
            <a:ext cx="1521197" cy="989409"/>
          </a:xfrm>
        </p:spPr>
        <p:txBody>
          <a:bodyPr/>
          <a:lstStyle>
            <a:lvl1pPr>
              <a:lnSpc>
                <a:spcPct val="122000"/>
              </a:lnSpc>
              <a:spcBef>
                <a:spcPts val="500"/>
              </a:spcBef>
              <a:defRPr sz="700"/>
            </a:lvl1pPr>
            <a:lvl2pPr marL="88900" indent="-88900">
              <a:lnSpc>
                <a:spcPct val="122000"/>
              </a:lnSpc>
              <a:defRPr sz="700"/>
            </a:lvl2pPr>
            <a:lvl3pPr marL="269875" indent="-90488">
              <a:lnSpc>
                <a:spcPct val="122000"/>
              </a:lnSpc>
              <a:defRPr sz="700"/>
            </a:lvl3pPr>
            <a:lvl4pPr marL="447675" indent="-90488">
              <a:lnSpc>
                <a:spcPct val="122000"/>
              </a:lnSpc>
              <a:defRPr sz="700"/>
            </a:lvl4pPr>
            <a:lvl5pPr marL="627063" indent="-87313">
              <a:lnSpc>
                <a:spcPct val="122000"/>
              </a:lnSpc>
              <a:defRPr sz="7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8" name="Text Placeholder 37">
            <a:extLst>
              <a:ext uri="{FF2B5EF4-FFF2-40B4-BE49-F238E27FC236}">
                <a16:creationId xmlns:a16="http://schemas.microsoft.com/office/drawing/2014/main" id="{4F72D7BB-3276-415D-91B7-1111DBEB61A3}"/>
              </a:ext>
            </a:extLst>
          </p:cNvPr>
          <p:cNvSpPr>
            <a:spLocks noGrp="1"/>
          </p:cNvSpPr>
          <p:nvPr>
            <p:ph type="body" sz="quarter" idx="26" hasCustomPrompt="1"/>
          </p:nvPr>
        </p:nvSpPr>
        <p:spPr>
          <a:xfrm rot="5400000">
            <a:off x="3857452" y="5216524"/>
            <a:ext cx="482201" cy="138114"/>
          </a:xfrm>
          <a:custGeom>
            <a:avLst/>
            <a:gdLst>
              <a:gd name="connsiteX0" fmla="*/ 0 w 482201"/>
              <a:gd name="connsiteY0" fmla="*/ 0 h 138114"/>
              <a:gd name="connsiteX1" fmla="*/ 66098 w 482201"/>
              <a:gd name="connsiteY1" fmla="*/ 61914 h 138114"/>
              <a:gd name="connsiteX2" fmla="*/ 378616 w 482201"/>
              <a:gd name="connsiteY2" fmla="*/ 61914 h 138114"/>
              <a:gd name="connsiteX3" fmla="*/ 378616 w 482201"/>
              <a:gd name="connsiteY3" fmla="*/ 1 h 138114"/>
              <a:gd name="connsiteX4" fmla="*/ 482201 w 482201"/>
              <a:gd name="connsiteY4" fmla="*/ 69058 h 138114"/>
              <a:gd name="connsiteX5" fmla="*/ 378616 w 482201"/>
              <a:gd name="connsiteY5" fmla="*/ 138114 h 138114"/>
              <a:gd name="connsiteX6" fmla="*/ 378616 w 482201"/>
              <a:gd name="connsiteY6" fmla="*/ 76203 h 138114"/>
              <a:gd name="connsiteX7" fmla="*/ 66096 w 482201"/>
              <a:gd name="connsiteY7" fmla="*/ 76203 h 138114"/>
              <a:gd name="connsiteX8" fmla="*/ 0 w 482201"/>
              <a:gd name="connsiteY8" fmla="*/ 138112 h 13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201" h="138114">
                <a:moveTo>
                  <a:pt x="0" y="0"/>
                </a:moveTo>
                <a:cubicBezTo>
                  <a:pt x="46735" y="3968"/>
                  <a:pt x="62527" y="42071"/>
                  <a:pt x="66098" y="61914"/>
                </a:cubicBezTo>
                <a:lnTo>
                  <a:pt x="378616" y="61914"/>
                </a:lnTo>
                <a:lnTo>
                  <a:pt x="378616" y="1"/>
                </a:lnTo>
                <a:lnTo>
                  <a:pt x="482201" y="69058"/>
                </a:lnTo>
                <a:lnTo>
                  <a:pt x="378616" y="138114"/>
                </a:lnTo>
                <a:lnTo>
                  <a:pt x="378616" y="76203"/>
                </a:lnTo>
                <a:lnTo>
                  <a:pt x="66096" y="76203"/>
                </a:lnTo>
                <a:cubicBezTo>
                  <a:pt x="55971" y="101602"/>
                  <a:pt x="33938" y="136526"/>
                  <a:pt x="0" y="138112"/>
                </a:cubicBezTo>
                <a:close/>
              </a:path>
            </a:pathLst>
          </a:custGeom>
          <a:solidFill>
            <a:schemeClr val="accent3"/>
          </a:solidFill>
        </p:spPr>
        <p:txBody>
          <a:bodyPr wrap="square" anchor="ctr">
            <a:noAutofit/>
          </a:bodyPr>
          <a:lstStyle>
            <a:lvl1pPr algn="ctr">
              <a:lnSpc>
                <a:spcPct val="100000"/>
              </a:lnSpc>
              <a:spcBef>
                <a:spcPts val="0"/>
              </a:spcBef>
              <a:defRPr sz="100"/>
            </a:lvl1pPr>
          </a:lstStyle>
          <a:p>
            <a:pPr lvl="0"/>
            <a:r>
              <a:rPr lang="en-GB" dirty="0"/>
              <a:t> </a:t>
            </a:r>
          </a:p>
        </p:txBody>
      </p:sp>
      <p:sp>
        <p:nvSpPr>
          <p:cNvPr id="39" name="Text Placeholder 7">
            <a:extLst>
              <a:ext uri="{FF2B5EF4-FFF2-40B4-BE49-F238E27FC236}">
                <a16:creationId xmlns:a16="http://schemas.microsoft.com/office/drawing/2014/main" id="{661B430F-CA02-4697-B38B-DD7C4E23C1AA}"/>
              </a:ext>
            </a:extLst>
          </p:cNvPr>
          <p:cNvSpPr>
            <a:spLocks noGrp="1"/>
          </p:cNvSpPr>
          <p:nvPr>
            <p:ph type="body" sz="quarter" idx="27"/>
          </p:nvPr>
        </p:nvSpPr>
        <p:spPr>
          <a:xfrm>
            <a:off x="2574553" y="5525690"/>
            <a:ext cx="3048000" cy="507206"/>
          </a:xfrm>
          <a:prstGeom prst="roundRect">
            <a:avLst>
              <a:gd name="adj" fmla="val 7278"/>
            </a:avLst>
          </a:prstGeom>
          <a:solidFill>
            <a:schemeClr val="bg2"/>
          </a:solidFill>
          <a:ln w="12700">
            <a:solidFill>
              <a:schemeClr val="bg1"/>
            </a:solidFill>
          </a:ln>
        </p:spPr>
        <p:txBody>
          <a:bodyPr lIns="72000" rIns="72000" anchor="ctr"/>
          <a:lstStyle>
            <a:lvl1pPr algn="ctr">
              <a:lnSpc>
                <a:spcPct val="110000"/>
              </a:lnSpc>
              <a:spcBef>
                <a:spcPts val="0"/>
              </a:spcBef>
              <a:defRPr sz="1130" b="1">
                <a:solidFill>
                  <a:schemeClr val="bg1"/>
                </a:solidFill>
                <a:latin typeface="+mj-lt"/>
              </a:defRPr>
            </a:lvl1pPr>
          </a:lstStyle>
          <a:p>
            <a:pPr lvl="0"/>
            <a:endParaRPr lang="en-GB" dirty="0"/>
          </a:p>
        </p:txBody>
      </p:sp>
      <p:sp>
        <p:nvSpPr>
          <p:cNvPr id="40" name="Content Placeholder 22">
            <a:extLst>
              <a:ext uri="{FF2B5EF4-FFF2-40B4-BE49-F238E27FC236}">
                <a16:creationId xmlns:a16="http://schemas.microsoft.com/office/drawing/2014/main" id="{02200AB6-285A-4ADF-ACB7-2F8EB7AAA404}"/>
              </a:ext>
            </a:extLst>
          </p:cNvPr>
          <p:cNvSpPr>
            <a:spLocks noGrp="1"/>
          </p:cNvSpPr>
          <p:nvPr>
            <p:ph sz="quarter" idx="28"/>
          </p:nvPr>
        </p:nvSpPr>
        <p:spPr>
          <a:xfrm>
            <a:off x="862856" y="5525690"/>
            <a:ext cx="1521197" cy="989409"/>
          </a:xfrm>
        </p:spPr>
        <p:txBody>
          <a:bodyPr/>
          <a:lstStyle>
            <a:lvl1pPr algn="r">
              <a:lnSpc>
                <a:spcPct val="122000"/>
              </a:lnSpc>
              <a:spcBef>
                <a:spcPts val="500"/>
              </a:spcBef>
              <a:defRPr sz="700"/>
            </a:lvl1pPr>
            <a:lvl2pPr marL="88900" indent="-88900" algn="r">
              <a:lnSpc>
                <a:spcPct val="122000"/>
              </a:lnSpc>
              <a:defRPr sz="700"/>
            </a:lvl2pPr>
            <a:lvl3pPr marL="269875" indent="-90488" algn="r">
              <a:lnSpc>
                <a:spcPct val="122000"/>
              </a:lnSpc>
              <a:defRPr sz="700"/>
            </a:lvl3pPr>
            <a:lvl4pPr marL="447675" indent="-90488" algn="r">
              <a:lnSpc>
                <a:spcPct val="122000"/>
              </a:lnSpc>
              <a:defRPr sz="700"/>
            </a:lvl4pPr>
            <a:lvl5pPr marL="627063" indent="-87313" algn="r">
              <a:lnSpc>
                <a:spcPct val="122000"/>
              </a:lnSpc>
              <a:defRPr sz="7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1" name="Content Placeholder 2">
            <a:extLst>
              <a:ext uri="{FF2B5EF4-FFF2-40B4-BE49-F238E27FC236}">
                <a16:creationId xmlns:a16="http://schemas.microsoft.com/office/drawing/2014/main" id="{E6096736-76EF-4A10-AC20-B90D86C05608}"/>
              </a:ext>
            </a:extLst>
          </p:cNvPr>
          <p:cNvSpPr>
            <a:spLocks noGrp="1"/>
          </p:cNvSpPr>
          <p:nvPr>
            <p:ph sz="quarter" idx="29"/>
          </p:nvPr>
        </p:nvSpPr>
        <p:spPr>
          <a:xfrm>
            <a:off x="8696324" y="1904998"/>
            <a:ext cx="2927809" cy="3619499"/>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79105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eature Image with Summary Content">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11589367-81EE-4C7A-ABF4-66258A7B77BE}"/>
              </a:ext>
            </a:extLst>
          </p:cNvPr>
          <p:cNvSpPr>
            <a:spLocks noGrp="1"/>
          </p:cNvSpPr>
          <p:nvPr>
            <p:ph type="pic" sz="quarter" idx="24"/>
          </p:nvPr>
        </p:nvSpPr>
        <p:spPr>
          <a:xfrm>
            <a:off x="1143000" y="1619250"/>
            <a:ext cx="4000500" cy="4000500"/>
          </a:xfrm>
          <a:custGeom>
            <a:avLst/>
            <a:gdLst>
              <a:gd name="connsiteX0" fmla="*/ 2000250 w 4000500"/>
              <a:gd name="connsiteY0" fmla="*/ 0 h 4000500"/>
              <a:gd name="connsiteX1" fmla="*/ 4000500 w 4000500"/>
              <a:gd name="connsiteY1" fmla="*/ 2000250 h 4000500"/>
              <a:gd name="connsiteX2" fmla="*/ 2000250 w 4000500"/>
              <a:gd name="connsiteY2" fmla="*/ 4000500 h 4000500"/>
              <a:gd name="connsiteX3" fmla="*/ 0 w 4000500"/>
              <a:gd name="connsiteY3" fmla="*/ 2000250 h 4000500"/>
              <a:gd name="connsiteX4" fmla="*/ 2000250 w 4000500"/>
              <a:gd name="connsiteY4" fmla="*/ 0 h 400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4000500">
                <a:moveTo>
                  <a:pt x="2000250" y="0"/>
                </a:moveTo>
                <a:cubicBezTo>
                  <a:pt x="3104958" y="0"/>
                  <a:pt x="4000500" y="895542"/>
                  <a:pt x="4000500" y="2000250"/>
                </a:cubicBezTo>
                <a:cubicBezTo>
                  <a:pt x="4000500" y="3104958"/>
                  <a:pt x="3104958" y="4000500"/>
                  <a:pt x="2000250" y="4000500"/>
                </a:cubicBezTo>
                <a:cubicBezTo>
                  <a:pt x="895542" y="4000500"/>
                  <a:pt x="0" y="3104958"/>
                  <a:pt x="0" y="2000250"/>
                </a:cubicBezTo>
                <a:cubicBezTo>
                  <a:pt x="0" y="895542"/>
                  <a:pt x="895542" y="0"/>
                  <a:pt x="2000250" y="0"/>
                </a:cubicBezTo>
                <a:close/>
              </a:path>
            </a:pathLst>
          </a:custGeom>
          <a:solidFill>
            <a:schemeClr val="bg2"/>
          </a:solidFill>
          <a:effectLst>
            <a:innerShdw blurRad="190500">
              <a:prstClr val="black">
                <a:alpha val="20000"/>
              </a:prstClr>
            </a:innerShdw>
          </a:effectLst>
        </p:spPr>
        <p:txBody>
          <a:bodyPr wrap="square" anchor="ctr">
            <a:noAutofit/>
          </a:bodyPr>
          <a:lstStyle>
            <a:lvl1pPr algn="ctr">
              <a:defRPr/>
            </a:lvl1pPr>
          </a:lstStyle>
          <a:p>
            <a:endParaRPr lang="en-GB"/>
          </a:p>
        </p:txBody>
      </p:sp>
      <p:pic>
        <p:nvPicPr>
          <p:cNvPr id="8" name="Graphic 7">
            <a:extLst>
              <a:ext uri="{FF2B5EF4-FFF2-40B4-BE49-F238E27FC236}">
                <a16:creationId xmlns:a16="http://schemas.microsoft.com/office/drawing/2014/main" id="{E88CA80A-1689-4C13-BF19-936AEDE7234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p:ph type="title"/>
          </p:nvPr>
        </p:nvSpPr>
        <p:spPr>
          <a:xfrm>
            <a:off x="666750" y="571500"/>
            <a:ext cx="10858500" cy="476250"/>
          </a:xfrm>
        </p:spPr>
        <p:txBody>
          <a:bodyPr/>
          <a:lstStyle>
            <a:lvl1pPr>
              <a:lnSpc>
                <a:spcPct val="100000"/>
              </a:lnSpc>
              <a:defRPr sz="3000">
                <a:latin typeface="+mj-lt"/>
              </a:defRPr>
            </a:lvl1pPr>
          </a:lstStyle>
          <a:p>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19" name="Content Placeholder 12">
            <a:extLst>
              <a:ext uri="{FF2B5EF4-FFF2-40B4-BE49-F238E27FC236}">
                <a16:creationId xmlns:a16="http://schemas.microsoft.com/office/drawing/2014/main" id="{B9A6E8B2-EAB5-49C1-B699-8DCE23C336FD}"/>
              </a:ext>
            </a:extLst>
          </p:cNvPr>
          <p:cNvSpPr>
            <a:spLocks noGrp="1"/>
          </p:cNvSpPr>
          <p:nvPr>
            <p:ph sz="quarter" idx="14" hasCustomPrompt="1"/>
          </p:nvPr>
        </p:nvSpPr>
        <p:spPr>
          <a:xfrm>
            <a:off x="5905500" y="2095500"/>
            <a:ext cx="5143500" cy="1905000"/>
          </a:xfrm>
        </p:spPr>
        <p:txBody>
          <a:bodyPr anchor="t"/>
          <a:lstStyle>
            <a:lvl1pPr marL="0" indent="0">
              <a:lnSpc>
                <a:spcPct val="122000"/>
              </a:lnSpc>
              <a:spcBef>
                <a:spcPts val="0"/>
              </a:spcBef>
              <a:spcAft>
                <a:spcPts val="1200"/>
              </a:spcAft>
              <a:buNone/>
              <a:defRPr sz="2400" b="1">
                <a:solidFill>
                  <a:schemeClr val="bg1"/>
                </a:solidFill>
                <a:latin typeface="+mn-lt"/>
              </a:defRPr>
            </a:lvl1pPr>
            <a:lvl2pPr marL="0" indent="0">
              <a:lnSpc>
                <a:spcPct val="122000"/>
              </a:lnSpc>
              <a:buNone/>
              <a:defRPr sz="1500">
                <a:latin typeface="+mn-lt"/>
              </a:defRPr>
            </a:lvl2pPr>
            <a:lvl3pPr marL="447675" indent="-266700">
              <a:lnSpc>
                <a:spcPct val="122000"/>
              </a:lnSpc>
              <a:buClr>
                <a:schemeClr val="bg1"/>
              </a:buClr>
              <a:defRPr sz="1500">
                <a:latin typeface="+mn-lt"/>
              </a:defRPr>
            </a:lvl3pPr>
            <a:lvl4pPr marL="896937" indent="0">
              <a:lnSpc>
                <a:spcPct val="122000"/>
              </a:lnSpc>
              <a:buNone/>
              <a:defRPr sz="1500">
                <a:latin typeface="+mn-lt"/>
              </a:defRPr>
            </a:lvl4pPr>
            <a:lvl5pPr marL="1524000" indent="-268288">
              <a:lnSpc>
                <a:spcPct val="122000"/>
              </a:lnSpc>
              <a:defRPr sz="1500">
                <a:latin typeface="+mn-lt"/>
              </a:defRPr>
            </a:lvl5pPr>
          </a:lstStyle>
          <a:p>
            <a:pPr lvl="0"/>
            <a:r>
              <a:rPr lang="en-US" dirty="0"/>
              <a:t>Edit Master text styles</a:t>
            </a:r>
          </a:p>
          <a:p>
            <a:pPr lvl="1"/>
            <a:r>
              <a:rPr lang="en-US" dirty="0"/>
              <a:t>Second level</a:t>
            </a:r>
          </a:p>
          <a:p>
            <a:pPr lvl="2"/>
            <a:r>
              <a:rPr lang="en-US" dirty="0"/>
              <a:t>Third level</a:t>
            </a:r>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15" name="Picture Placeholder 6">
            <a:extLst>
              <a:ext uri="{FF2B5EF4-FFF2-40B4-BE49-F238E27FC236}">
                <a16:creationId xmlns:a16="http://schemas.microsoft.com/office/drawing/2014/main" id="{44BE1D9A-B847-45A1-AD7E-A182C7CC9D20}"/>
              </a:ext>
            </a:extLst>
          </p:cNvPr>
          <p:cNvSpPr>
            <a:spLocks noGrp="1"/>
          </p:cNvSpPr>
          <p:nvPr>
            <p:ph type="pic" sz="quarter" idx="15" hasCustomPrompt="1"/>
          </p:nvPr>
        </p:nvSpPr>
        <p:spPr>
          <a:xfrm>
            <a:off x="5905500" y="1714500"/>
            <a:ext cx="1020762" cy="280709"/>
          </a:xfrm>
          <a:noFill/>
        </p:spPr>
        <p:txBody>
          <a:bodyPr/>
          <a:lstStyle>
            <a:lvl1pPr>
              <a:lnSpc>
                <a:spcPct val="100000"/>
              </a:lnSpc>
              <a:spcBef>
                <a:spcPts val="0"/>
              </a:spcBef>
              <a:defRPr sz="100"/>
            </a:lvl1pPr>
          </a:lstStyle>
          <a:p>
            <a:r>
              <a:rPr lang="en-GB" dirty="0"/>
              <a:t> </a:t>
            </a:r>
          </a:p>
        </p:txBody>
      </p:sp>
      <p:sp>
        <p:nvSpPr>
          <p:cNvPr id="16" name="Content Placeholder 5">
            <a:extLst>
              <a:ext uri="{FF2B5EF4-FFF2-40B4-BE49-F238E27FC236}">
                <a16:creationId xmlns:a16="http://schemas.microsoft.com/office/drawing/2014/main" id="{7B37CEEB-87EC-49C9-8168-4CE4495F75E5}"/>
              </a:ext>
            </a:extLst>
          </p:cNvPr>
          <p:cNvSpPr>
            <a:spLocks noGrp="1"/>
          </p:cNvSpPr>
          <p:nvPr>
            <p:ph sz="quarter" idx="16" hasCustomPrompt="1"/>
          </p:nvPr>
        </p:nvSpPr>
        <p:spPr>
          <a:xfrm>
            <a:off x="5905500" y="4381500"/>
            <a:ext cx="1009649" cy="476250"/>
          </a:xfrm>
        </p:spPr>
        <p:txBody>
          <a:bodyPr anchor="ctr"/>
          <a:lstStyle>
            <a:lvl1pPr algn="ctr">
              <a:defRPr sz="800"/>
            </a:lvl1pPr>
          </a:lstStyle>
          <a:p>
            <a:pPr lvl="0"/>
            <a:r>
              <a:rPr lang="en-US" dirty="0"/>
              <a:t>Logo</a:t>
            </a:r>
            <a:endParaRPr lang="en-GB" dirty="0"/>
          </a:p>
        </p:txBody>
      </p:sp>
      <p:sp>
        <p:nvSpPr>
          <p:cNvPr id="20" name="Content Placeholder 5">
            <a:extLst>
              <a:ext uri="{FF2B5EF4-FFF2-40B4-BE49-F238E27FC236}">
                <a16:creationId xmlns:a16="http://schemas.microsoft.com/office/drawing/2014/main" id="{6E5E8745-B7EA-43E6-8DC0-6F715CDA5173}"/>
              </a:ext>
            </a:extLst>
          </p:cNvPr>
          <p:cNvSpPr>
            <a:spLocks noGrp="1"/>
          </p:cNvSpPr>
          <p:nvPr>
            <p:ph sz="quarter" idx="17" hasCustomPrompt="1"/>
          </p:nvPr>
        </p:nvSpPr>
        <p:spPr>
          <a:xfrm>
            <a:off x="7143750" y="4381500"/>
            <a:ext cx="1009649" cy="476250"/>
          </a:xfrm>
        </p:spPr>
        <p:txBody>
          <a:bodyPr anchor="ctr"/>
          <a:lstStyle>
            <a:lvl1pPr algn="ctr">
              <a:defRPr sz="800"/>
            </a:lvl1pPr>
          </a:lstStyle>
          <a:p>
            <a:pPr lvl="0"/>
            <a:r>
              <a:rPr lang="en-US" dirty="0"/>
              <a:t>Logo</a:t>
            </a:r>
            <a:endParaRPr lang="en-GB" dirty="0"/>
          </a:p>
        </p:txBody>
      </p:sp>
      <p:sp>
        <p:nvSpPr>
          <p:cNvPr id="24" name="Content Placeholder 5">
            <a:extLst>
              <a:ext uri="{FF2B5EF4-FFF2-40B4-BE49-F238E27FC236}">
                <a16:creationId xmlns:a16="http://schemas.microsoft.com/office/drawing/2014/main" id="{6B1165B6-C466-45C0-A52D-EFE63B51A57E}"/>
              </a:ext>
            </a:extLst>
          </p:cNvPr>
          <p:cNvSpPr>
            <a:spLocks noGrp="1"/>
          </p:cNvSpPr>
          <p:nvPr>
            <p:ph sz="quarter" idx="18" hasCustomPrompt="1"/>
          </p:nvPr>
        </p:nvSpPr>
        <p:spPr>
          <a:xfrm>
            <a:off x="8382000" y="4381500"/>
            <a:ext cx="1009649" cy="476250"/>
          </a:xfrm>
        </p:spPr>
        <p:txBody>
          <a:bodyPr anchor="ctr"/>
          <a:lstStyle>
            <a:lvl1pPr algn="ctr">
              <a:defRPr sz="800"/>
            </a:lvl1pPr>
          </a:lstStyle>
          <a:p>
            <a:pPr lvl="0"/>
            <a:r>
              <a:rPr lang="en-US" dirty="0"/>
              <a:t>Logo</a:t>
            </a:r>
            <a:endParaRPr lang="en-GB" dirty="0"/>
          </a:p>
        </p:txBody>
      </p:sp>
      <p:sp>
        <p:nvSpPr>
          <p:cNvPr id="25" name="Content Placeholder 5">
            <a:extLst>
              <a:ext uri="{FF2B5EF4-FFF2-40B4-BE49-F238E27FC236}">
                <a16:creationId xmlns:a16="http://schemas.microsoft.com/office/drawing/2014/main" id="{7820B55D-049D-4706-8017-27D51781392D}"/>
              </a:ext>
            </a:extLst>
          </p:cNvPr>
          <p:cNvSpPr>
            <a:spLocks noGrp="1"/>
          </p:cNvSpPr>
          <p:nvPr>
            <p:ph sz="quarter" idx="19" hasCustomPrompt="1"/>
          </p:nvPr>
        </p:nvSpPr>
        <p:spPr>
          <a:xfrm>
            <a:off x="9620250" y="4381500"/>
            <a:ext cx="1009649" cy="476250"/>
          </a:xfrm>
        </p:spPr>
        <p:txBody>
          <a:bodyPr anchor="ctr"/>
          <a:lstStyle>
            <a:lvl1pPr algn="ctr">
              <a:defRPr sz="800"/>
            </a:lvl1pPr>
          </a:lstStyle>
          <a:p>
            <a:pPr lvl="0"/>
            <a:r>
              <a:rPr lang="en-US" dirty="0"/>
              <a:t>Logo</a:t>
            </a:r>
            <a:endParaRPr lang="en-GB" dirty="0"/>
          </a:p>
        </p:txBody>
      </p:sp>
      <p:sp>
        <p:nvSpPr>
          <p:cNvPr id="26" name="Content Placeholder 5">
            <a:extLst>
              <a:ext uri="{FF2B5EF4-FFF2-40B4-BE49-F238E27FC236}">
                <a16:creationId xmlns:a16="http://schemas.microsoft.com/office/drawing/2014/main" id="{7725F622-0FE1-43C0-9477-BE1E54DA933C}"/>
              </a:ext>
            </a:extLst>
          </p:cNvPr>
          <p:cNvSpPr>
            <a:spLocks noGrp="1"/>
          </p:cNvSpPr>
          <p:nvPr>
            <p:ph sz="quarter" idx="20" hasCustomPrompt="1"/>
          </p:nvPr>
        </p:nvSpPr>
        <p:spPr>
          <a:xfrm>
            <a:off x="5905500" y="5048250"/>
            <a:ext cx="1009649" cy="476250"/>
          </a:xfrm>
        </p:spPr>
        <p:txBody>
          <a:bodyPr anchor="ctr"/>
          <a:lstStyle>
            <a:lvl1pPr algn="ctr">
              <a:defRPr sz="800"/>
            </a:lvl1pPr>
          </a:lstStyle>
          <a:p>
            <a:pPr lvl="0"/>
            <a:r>
              <a:rPr lang="en-US" dirty="0"/>
              <a:t>Logo</a:t>
            </a:r>
            <a:endParaRPr lang="en-GB" dirty="0"/>
          </a:p>
        </p:txBody>
      </p:sp>
      <p:sp>
        <p:nvSpPr>
          <p:cNvPr id="27" name="Content Placeholder 5">
            <a:extLst>
              <a:ext uri="{FF2B5EF4-FFF2-40B4-BE49-F238E27FC236}">
                <a16:creationId xmlns:a16="http://schemas.microsoft.com/office/drawing/2014/main" id="{F2D05422-B5AD-4658-A2F4-4223A483FA56}"/>
              </a:ext>
            </a:extLst>
          </p:cNvPr>
          <p:cNvSpPr>
            <a:spLocks noGrp="1"/>
          </p:cNvSpPr>
          <p:nvPr>
            <p:ph sz="quarter" idx="21" hasCustomPrompt="1"/>
          </p:nvPr>
        </p:nvSpPr>
        <p:spPr>
          <a:xfrm>
            <a:off x="7143750" y="5048250"/>
            <a:ext cx="1009649" cy="476250"/>
          </a:xfrm>
        </p:spPr>
        <p:txBody>
          <a:bodyPr anchor="ctr"/>
          <a:lstStyle>
            <a:lvl1pPr algn="ctr">
              <a:defRPr sz="800"/>
            </a:lvl1pPr>
          </a:lstStyle>
          <a:p>
            <a:pPr lvl="0"/>
            <a:r>
              <a:rPr lang="en-US" dirty="0"/>
              <a:t>Logo</a:t>
            </a:r>
            <a:endParaRPr lang="en-GB" dirty="0"/>
          </a:p>
        </p:txBody>
      </p:sp>
      <p:sp>
        <p:nvSpPr>
          <p:cNvPr id="28" name="Content Placeholder 5">
            <a:extLst>
              <a:ext uri="{FF2B5EF4-FFF2-40B4-BE49-F238E27FC236}">
                <a16:creationId xmlns:a16="http://schemas.microsoft.com/office/drawing/2014/main" id="{4952095A-C67C-49A6-9F22-85749D5A4CB8}"/>
              </a:ext>
            </a:extLst>
          </p:cNvPr>
          <p:cNvSpPr>
            <a:spLocks noGrp="1"/>
          </p:cNvSpPr>
          <p:nvPr>
            <p:ph sz="quarter" idx="22" hasCustomPrompt="1"/>
          </p:nvPr>
        </p:nvSpPr>
        <p:spPr>
          <a:xfrm>
            <a:off x="8382000" y="5048250"/>
            <a:ext cx="1009649" cy="476250"/>
          </a:xfrm>
        </p:spPr>
        <p:txBody>
          <a:bodyPr anchor="ctr"/>
          <a:lstStyle>
            <a:lvl1pPr algn="ctr">
              <a:defRPr sz="800"/>
            </a:lvl1pPr>
          </a:lstStyle>
          <a:p>
            <a:pPr lvl="0"/>
            <a:r>
              <a:rPr lang="en-US" dirty="0"/>
              <a:t>Logo</a:t>
            </a:r>
            <a:endParaRPr lang="en-GB" dirty="0"/>
          </a:p>
        </p:txBody>
      </p:sp>
      <p:sp>
        <p:nvSpPr>
          <p:cNvPr id="29" name="Content Placeholder 5">
            <a:extLst>
              <a:ext uri="{FF2B5EF4-FFF2-40B4-BE49-F238E27FC236}">
                <a16:creationId xmlns:a16="http://schemas.microsoft.com/office/drawing/2014/main" id="{0A3107EF-C24A-4ABB-8C20-F85D0216F84D}"/>
              </a:ext>
            </a:extLst>
          </p:cNvPr>
          <p:cNvSpPr>
            <a:spLocks noGrp="1"/>
          </p:cNvSpPr>
          <p:nvPr>
            <p:ph sz="quarter" idx="23" hasCustomPrompt="1"/>
          </p:nvPr>
        </p:nvSpPr>
        <p:spPr>
          <a:xfrm>
            <a:off x="9620250" y="5048250"/>
            <a:ext cx="1009649" cy="476250"/>
          </a:xfrm>
        </p:spPr>
        <p:txBody>
          <a:bodyPr anchor="ctr"/>
          <a:lstStyle>
            <a:lvl1pPr algn="ctr">
              <a:defRPr sz="800"/>
            </a:lvl1pPr>
          </a:lstStyle>
          <a:p>
            <a:pPr lvl="0"/>
            <a:r>
              <a:rPr lang="en-US" dirty="0"/>
              <a:t>Logo</a:t>
            </a:r>
            <a:endParaRPr lang="en-GB" dirty="0"/>
          </a:p>
        </p:txBody>
      </p:sp>
    </p:spTree>
    <p:extLst>
      <p:ext uri="{BB962C8B-B14F-4D97-AF65-F5344CB8AC3E}">
        <p14:creationId xmlns:p14="http://schemas.microsoft.com/office/powerpoint/2010/main" val="17896237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eature Image with Detailed Summar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88CA80A-1689-4C13-BF19-936AEDE7234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68661" y="0"/>
            <a:ext cx="2984500" cy="6858000"/>
          </a:xfrm>
          <a:prstGeom prst="rect">
            <a:avLst/>
          </a:prstGeom>
        </p:spPr>
      </p:pic>
      <p:sp>
        <p:nvSpPr>
          <p:cNvPr id="69" name="Picture Placeholder 68">
            <a:extLst>
              <a:ext uri="{FF2B5EF4-FFF2-40B4-BE49-F238E27FC236}">
                <a16:creationId xmlns:a16="http://schemas.microsoft.com/office/drawing/2014/main" id="{7F2BAECE-28B9-422B-9646-6B327AA62847}"/>
              </a:ext>
            </a:extLst>
          </p:cNvPr>
          <p:cNvSpPr>
            <a:spLocks noGrp="1"/>
          </p:cNvSpPr>
          <p:nvPr>
            <p:ph type="pic" sz="quarter" idx="33"/>
          </p:nvPr>
        </p:nvSpPr>
        <p:spPr>
          <a:xfrm>
            <a:off x="9933848" y="4191000"/>
            <a:ext cx="381000" cy="381000"/>
          </a:xfrm>
          <a:custGeom>
            <a:avLst/>
            <a:gdLst>
              <a:gd name="connsiteX0" fmla="*/ 190500 w 381000"/>
              <a:gd name="connsiteY0" fmla="*/ 0 h 381000"/>
              <a:gd name="connsiteX1" fmla="*/ 381000 w 381000"/>
              <a:gd name="connsiteY1" fmla="*/ 190500 h 381000"/>
              <a:gd name="connsiteX2" fmla="*/ 190500 w 381000"/>
              <a:gd name="connsiteY2" fmla="*/ 381000 h 381000"/>
              <a:gd name="connsiteX3" fmla="*/ 0 w 381000"/>
              <a:gd name="connsiteY3" fmla="*/ 190500 h 381000"/>
              <a:gd name="connsiteX4" fmla="*/ 190500 w 3810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381000">
                <a:moveTo>
                  <a:pt x="190500" y="0"/>
                </a:moveTo>
                <a:cubicBezTo>
                  <a:pt x="295710" y="0"/>
                  <a:pt x="381000" y="85290"/>
                  <a:pt x="381000" y="190500"/>
                </a:cubicBezTo>
                <a:cubicBezTo>
                  <a:pt x="381000" y="295710"/>
                  <a:pt x="295710" y="381000"/>
                  <a:pt x="190500" y="381000"/>
                </a:cubicBezTo>
                <a:cubicBezTo>
                  <a:pt x="85290" y="381000"/>
                  <a:pt x="0" y="295710"/>
                  <a:pt x="0" y="190500"/>
                </a:cubicBezTo>
                <a:cubicBezTo>
                  <a:pt x="0" y="85290"/>
                  <a:pt x="85290" y="0"/>
                  <a:pt x="190500" y="0"/>
                </a:cubicBezTo>
                <a:close/>
              </a:path>
            </a:pathLst>
          </a:custGeom>
          <a:solidFill>
            <a:schemeClr val="accent1"/>
          </a:solidFill>
        </p:spPr>
        <p:txBody>
          <a:bodyPr wrap="square" tIns="72000" anchor="ctr">
            <a:noAutofit/>
          </a:bodyPr>
          <a:lstStyle>
            <a:lvl1pPr algn="ctr">
              <a:defRPr sz="500">
                <a:solidFill>
                  <a:schemeClr val="bg2"/>
                </a:solidFill>
              </a:defRPr>
            </a:lvl1pPr>
          </a:lstStyle>
          <a:p>
            <a:endParaRPr lang="en-GB" dirty="0"/>
          </a:p>
        </p:txBody>
      </p:sp>
      <p:sp>
        <p:nvSpPr>
          <p:cNvPr id="70" name="Picture Placeholder 69">
            <a:extLst>
              <a:ext uri="{FF2B5EF4-FFF2-40B4-BE49-F238E27FC236}">
                <a16:creationId xmlns:a16="http://schemas.microsoft.com/office/drawing/2014/main" id="{588A59C8-EE7A-4881-9028-995016E9330B}"/>
              </a:ext>
            </a:extLst>
          </p:cNvPr>
          <p:cNvSpPr>
            <a:spLocks noGrp="1"/>
          </p:cNvSpPr>
          <p:nvPr>
            <p:ph type="pic" sz="quarter" idx="34"/>
          </p:nvPr>
        </p:nvSpPr>
        <p:spPr>
          <a:xfrm>
            <a:off x="9933848" y="4567980"/>
            <a:ext cx="381000" cy="513012"/>
          </a:xfrm>
          <a:custGeom>
            <a:avLst/>
            <a:gdLst>
              <a:gd name="connsiteX0" fmla="*/ 210411 w 381000"/>
              <a:gd name="connsiteY0" fmla="*/ 0 h 513012"/>
              <a:gd name="connsiteX1" fmla="*/ 210411 w 381000"/>
              <a:gd name="connsiteY1" fmla="*/ 136032 h 513012"/>
              <a:gd name="connsiteX2" fmla="*/ 264651 w 381000"/>
              <a:gd name="connsiteY2" fmla="*/ 146983 h 513012"/>
              <a:gd name="connsiteX3" fmla="*/ 381000 w 381000"/>
              <a:gd name="connsiteY3" fmla="*/ 322512 h 513012"/>
              <a:gd name="connsiteX4" fmla="*/ 190500 w 381000"/>
              <a:gd name="connsiteY4" fmla="*/ 513012 h 513012"/>
              <a:gd name="connsiteX5" fmla="*/ 0 w 381000"/>
              <a:gd name="connsiteY5" fmla="*/ 322512 h 513012"/>
              <a:gd name="connsiteX6" fmla="*/ 116349 w 381000"/>
              <a:gd name="connsiteY6" fmla="*/ 146983 h 513012"/>
              <a:gd name="connsiteX7" fmla="*/ 174411 w 381000"/>
              <a:gd name="connsiteY7" fmla="*/ 135260 h 513012"/>
              <a:gd name="connsiteX8" fmla="*/ 174411 w 381000"/>
              <a:gd name="connsiteY8" fmla="*/ 772 h 513012"/>
              <a:gd name="connsiteX9" fmla="*/ 190500 w 381000"/>
              <a:gd name="connsiteY9" fmla="*/ 4020 h 51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513012">
                <a:moveTo>
                  <a:pt x="210411" y="0"/>
                </a:moveTo>
                <a:lnTo>
                  <a:pt x="210411" y="136032"/>
                </a:lnTo>
                <a:lnTo>
                  <a:pt x="264651" y="146983"/>
                </a:lnTo>
                <a:cubicBezTo>
                  <a:pt x="333024" y="175902"/>
                  <a:pt x="381000" y="243605"/>
                  <a:pt x="381000" y="322512"/>
                </a:cubicBezTo>
                <a:cubicBezTo>
                  <a:pt x="381000" y="427722"/>
                  <a:pt x="295710" y="513012"/>
                  <a:pt x="190500" y="513012"/>
                </a:cubicBezTo>
                <a:cubicBezTo>
                  <a:pt x="85290" y="513012"/>
                  <a:pt x="0" y="427722"/>
                  <a:pt x="0" y="322512"/>
                </a:cubicBezTo>
                <a:cubicBezTo>
                  <a:pt x="0" y="243605"/>
                  <a:pt x="47976" y="175902"/>
                  <a:pt x="116349" y="146983"/>
                </a:cubicBezTo>
                <a:lnTo>
                  <a:pt x="174411" y="135260"/>
                </a:lnTo>
                <a:lnTo>
                  <a:pt x="174411" y="772"/>
                </a:lnTo>
                <a:lnTo>
                  <a:pt x="190500" y="4020"/>
                </a:lnTo>
                <a:close/>
              </a:path>
            </a:pathLst>
          </a:custGeom>
          <a:solidFill>
            <a:schemeClr val="accent4"/>
          </a:solidFill>
        </p:spPr>
        <p:txBody>
          <a:bodyPr wrap="square" lIns="0" tIns="216000" anchor="ctr">
            <a:noAutofit/>
          </a:bodyPr>
          <a:lstStyle>
            <a:lvl1pPr algn="ctr">
              <a:defRPr sz="500">
                <a:solidFill>
                  <a:schemeClr val="bg2"/>
                </a:solidFill>
              </a:defRPr>
            </a:lvl1pPr>
          </a:lstStyle>
          <a:p>
            <a:endParaRPr lang="en-GB" dirty="0"/>
          </a:p>
        </p:txBody>
      </p:sp>
      <p:sp>
        <p:nvSpPr>
          <p:cNvPr id="71" name="Picture Placeholder 70">
            <a:extLst>
              <a:ext uri="{FF2B5EF4-FFF2-40B4-BE49-F238E27FC236}">
                <a16:creationId xmlns:a16="http://schemas.microsoft.com/office/drawing/2014/main" id="{ACA0EA1B-71AC-4722-B2CD-C0E719887F3E}"/>
              </a:ext>
            </a:extLst>
          </p:cNvPr>
          <p:cNvSpPr>
            <a:spLocks noGrp="1"/>
          </p:cNvSpPr>
          <p:nvPr>
            <p:ph type="pic" sz="quarter" idx="35"/>
          </p:nvPr>
        </p:nvSpPr>
        <p:spPr>
          <a:xfrm>
            <a:off x="9933848" y="5076972"/>
            <a:ext cx="381000" cy="513012"/>
          </a:xfrm>
          <a:custGeom>
            <a:avLst/>
            <a:gdLst>
              <a:gd name="connsiteX0" fmla="*/ 210411 w 381000"/>
              <a:gd name="connsiteY0" fmla="*/ 0 h 513012"/>
              <a:gd name="connsiteX1" fmla="*/ 210411 w 381000"/>
              <a:gd name="connsiteY1" fmla="*/ 136032 h 513012"/>
              <a:gd name="connsiteX2" fmla="*/ 264651 w 381000"/>
              <a:gd name="connsiteY2" fmla="*/ 146983 h 513012"/>
              <a:gd name="connsiteX3" fmla="*/ 381000 w 381000"/>
              <a:gd name="connsiteY3" fmla="*/ 322512 h 513012"/>
              <a:gd name="connsiteX4" fmla="*/ 190500 w 381000"/>
              <a:gd name="connsiteY4" fmla="*/ 513012 h 513012"/>
              <a:gd name="connsiteX5" fmla="*/ 0 w 381000"/>
              <a:gd name="connsiteY5" fmla="*/ 322512 h 513012"/>
              <a:gd name="connsiteX6" fmla="*/ 116349 w 381000"/>
              <a:gd name="connsiteY6" fmla="*/ 146983 h 513012"/>
              <a:gd name="connsiteX7" fmla="*/ 174411 w 381000"/>
              <a:gd name="connsiteY7" fmla="*/ 135260 h 513012"/>
              <a:gd name="connsiteX8" fmla="*/ 174411 w 381000"/>
              <a:gd name="connsiteY8" fmla="*/ 772 h 513012"/>
              <a:gd name="connsiteX9" fmla="*/ 190500 w 381000"/>
              <a:gd name="connsiteY9" fmla="*/ 4020 h 51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513012">
                <a:moveTo>
                  <a:pt x="210411" y="0"/>
                </a:moveTo>
                <a:lnTo>
                  <a:pt x="210411" y="136032"/>
                </a:lnTo>
                <a:lnTo>
                  <a:pt x="264651" y="146983"/>
                </a:lnTo>
                <a:cubicBezTo>
                  <a:pt x="333024" y="175902"/>
                  <a:pt x="381000" y="243605"/>
                  <a:pt x="381000" y="322512"/>
                </a:cubicBezTo>
                <a:cubicBezTo>
                  <a:pt x="381000" y="427722"/>
                  <a:pt x="295710" y="513012"/>
                  <a:pt x="190500" y="513012"/>
                </a:cubicBezTo>
                <a:cubicBezTo>
                  <a:pt x="85290" y="513012"/>
                  <a:pt x="0" y="427722"/>
                  <a:pt x="0" y="322512"/>
                </a:cubicBezTo>
                <a:cubicBezTo>
                  <a:pt x="0" y="243605"/>
                  <a:pt x="47976" y="175902"/>
                  <a:pt x="116349" y="146983"/>
                </a:cubicBezTo>
                <a:lnTo>
                  <a:pt x="174411" y="135260"/>
                </a:lnTo>
                <a:lnTo>
                  <a:pt x="174411" y="772"/>
                </a:lnTo>
                <a:lnTo>
                  <a:pt x="190500" y="4020"/>
                </a:lnTo>
                <a:close/>
              </a:path>
            </a:pathLst>
          </a:custGeom>
          <a:solidFill>
            <a:schemeClr val="accent2"/>
          </a:solidFill>
        </p:spPr>
        <p:txBody>
          <a:bodyPr wrap="square" lIns="0" tIns="216000" anchor="ctr">
            <a:noAutofit/>
          </a:bodyPr>
          <a:lstStyle>
            <a:lvl1pPr algn="ctr">
              <a:defRPr sz="500">
                <a:solidFill>
                  <a:schemeClr val="bg2"/>
                </a:solidFill>
              </a:defRPr>
            </a:lvl1pPr>
          </a:lstStyle>
          <a:p>
            <a:endParaRPr lang="en-GB" dirty="0"/>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p:ph type="title"/>
          </p:nvPr>
        </p:nvSpPr>
        <p:spPr>
          <a:xfrm>
            <a:off x="666750" y="571500"/>
            <a:ext cx="10858500" cy="476250"/>
          </a:xfrm>
        </p:spPr>
        <p:txBody>
          <a:bodyPr/>
          <a:lstStyle>
            <a:lvl1pPr>
              <a:lnSpc>
                <a:spcPct val="100000"/>
              </a:lnSpc>
              <a:defRPr sz="3000">
                <a:latin typeface="+mj-lt"/>
              </a:defRPr>
            </a:lvl1pPr>
          </a:lstStyle>
          <a:p>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19" name="Content Placeholder 12">
            <a:extLst>
              <a:ext uri="{FF2B5EF4-FFF2-40B4-BE49-F238E27FC236}">
                <a16:creationId xmlns:a16="http://schemas.microsoft.com/office/drawing/2014/main" id="{B9A6E8B2-EAB5-49C1-B699-8DCE23C336FD}"/>
              </a:ext>
            </a:extLst>
          </p:cNvPr>
          <p:cNvSpPr>
            <a:spLocks noGrp="1"/>
          </p:cNvSpPr>
          <p:nvPr>
            <p:ph sz="quarter" idx="14" hasCustomPrompt="1"/>
          </p:nvPr>
        </p:nvSpPr>
        <p:spPr>
          <a:xfrm>
            <a:off x="666750" y="2000250"/>
            <a:ext cx="5210176" cy="1905000"/>
          </a:xfrm>
        </p:spPr>
        <p:txBody>
          <a:bodyPr anchor="t"/>
          <a:lstStyle>
            <a:lvl1pPr marL="0" indent="0">
              <a:lnSpc>
                <a:spcPct val="122000"/>
              </a:lnSpc>
              <a:spcBef>
                <a:spcPts val="0"/>
              </a:spcBef>
              <a:spcAft>
                <a:spcPts val="1200"/>
              </a:spcAft>
              <a:buNone/>
              <a:defRPr sz="2400" b="1">
                <a:solidFill>
                  <a:schemeClr val="bg1"/>
                </a:solidFill>
                <a:latin typeface="+mn-lt"/>
              </a:defRPr>
            </a:lvl1pPr>
            <a:lvl2pPr marL="0" indent="0">
              <a:lnSpc>
                <a:spcPct val="122000"/>
              </a:lnSpc>
              <a:buNone/>
              <a:defRPr sz="1500">
                <a:latin typeface="+mn-lt"/>
              </a:defRPr>
            </a:lvl2pPr>
            <a:lvl3pPr marL="179388" indent="-179388">
              <a:lnSpc>
                <a:spcPct val="122000"/>
              </a:lnSpc>
              <a:buClr>
                <a:schemeClr val="bg1"/>
              </a:buClr>
              <a:defRPr sz="1500">
                <a:latin typeface="+mn-lt"/>
              </a:defRPr>
            </a:lvl3pPr>
            <a:lvl4pPr marL="896937" indent="0">
              <a:lnSpc>
                <a:spcPct val="122000"/>
              </a:lnSpc>
              <a:buNone/>
              <a:defRPr sz="1500">
                <a:latin typeface="+mn-lt"/>
              </a:defRPr>
            </a:lvl4pPr>
            <a:lvl5pPr marL="1524000" indent="-268288">
              <a:lnSpc>
                <a:spcPct val="122000"/>
              </a:lnSpc>
              <a:defRPr sz="1500">
                <a:latin typeface="+mn-lt"/>
              </a:defRPr>
            </a:lvl5pPr>
          </a:lstStyle>
          <a:p>
            <a:pPr lvl="0"/>
            <a:r>
              <a:rPr lang="en-US" dirty="0"/>
              <a:t>Edit Master text styles</a:t>
            </a:r>
          </a:p>
          <a:p>
            <a:pPr lvl="1"/>
            <a:r>
              <a:rPr lang="en-US" dirty="0"/>
              <a:t>Second level</a:t>
            </a:r>
          </a:p>
          <a:p>
            <a:pPr lvl="2"/>
            <a:r>
              <a:rPr lang="en-US" dirty="0"/>
              <a:t>Third level</a:t>
            </a:r>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15" name="Picture Placeholder 6">
            <a:extLst>
              <a:ext uri="{FF2B5EF4-FFF2-40B4-BE49-F238E27FC236}">
                <a16:creationId xmlns:a16="http://schemas.microsoft.com/office/drawing/2014/main" id="{44BE1D9A-B847-45A1-AD7E-A182C7CC9D20}"/>
              </a:ext>
            </a:extLst>
          </p:cNvPr>
          <p:cNvSpPr>
            <a:spLocks noGrp="1"/>
          </p:cNvSpPr>
          <p:nvPr>
            <p:ph type="pic" sz="quarter" idx="15" hasCustomPrompt="1"/>
          </p:nvPr>
        </p:nvSpPr>
        <p:spPr>
          <a:xfrm>
            <a:off x="666750" y="1619250"/>
            <a:ext cx="1020762" cy="280709"/>
          </a:xfrm>
          <a:noFill/>
        </p:spPr>
        <p:txBody>
          <a:bodyPr/>
          <a:lstStyle>
            <a:lvl1pPr>
              <a:lnSpc>
                <a:spcPct val="100000"/>
              </a:lnSpc>
              <a:spcBef>
                <a:spcPts val="0"/>
              </a:spcBef>
              <a:defRPr sz="100"/>
            </a:lvl1pPr>
          </a:lstStyle>
          <a:p>
            <a:r>
              <a:rPr lang="en-GB" dirty="0"/>
              <a:t> </a:t>
            </a:r>
          </a:p>
        </p:txBody>
      </p:sp>
      <p:sp>
        <p:nvSpPr>
          <p:cNvPr id="16" name="Content Placeholder 5">
            <a:extLst>
              <a:ext uri="{FF2B5EF4-FFF2-40B4-BE49-F238E27FC236}">
                <a16:creationId xmlns:a16="http://schemas.microsoft.com/office/drawing/2014/main" id="{7B37CEEB-87EC-49C9-8168-4CE4495F75E5}"/>
              </a:ext>
            </a:extLst>
          </p:cNvPr>
          <p:cNvSpPr>
            <a:spLocks noGrp="1"/>
          </p:cNvSpPr>
          <p:nvPr>
            <p:ph sz="quarter" idx="16" hasCustomPrompt="1"/>
          </p:nvPr>
        </p:nvSpPr>
        <p:spPr>
          <a:xfrm>
            <a:off x="6332466" y="4191000"/>
            <a:ext cx="969855" cy="436783"/>
          </a:xfrm>
        </p:spPr>
        <p:txBody>
          <a:bodyPr anchor="ctr"/>
          <a:lstStyle>
            <a:lvl1pPr algn="ctr">
              <a:defRPr sz="800"/>
            </a:lvl1pPr>
          </a:lstStyle>
          <a:p>
            <a:pPr lvl="0"/>
            <a:r>
              <a:rPr lang="en-US" dirty="0"/>
              <a:t>Logo</a:t>
            </a:r>
            <a:endParaRPr lang="en-GB" dirty="0"/>
          </a:p>
        </p:txBody>
      </p:sp>
      <p:sp>
        <p:nvSpPr>
          <p:cNvPr id="20" name="Content Placeholder 5">
            <a:extLst>
              <a:ext uri="{FF2B5EF4-FFF2-40B4-BE49-F238E27FC236}">
                <a16:creationId xmlns:a16="http://schemas.microsoft.com/office/drawing/2014/main" id="{6E5E8745-B7EA-43E6-8DC0-6F715CDA5173}"/>
              </a:ext>
            </a:extLst>
          </p:cNvPr>
          <p:cNvSpPr>
            <a:spLocks noGrp="1"/>
          </p:cNvSpPr>
          <p:nvPr>
            <p:ph sz="quarter" idx="17" hasCustomPrompt="1"/>
          </p:nvPr>
        </p:nvSpPr>
        <p:spPr>
          <a:xfrm>
            <a:off x="7468397" y="4191000"/>
            <a:ext cx="969855" cy="436783"/>
          </a:xfrm>
        </p:spPr>
        <p:txBody>
          <a:bodyPr anchor="ctr"/>
          <a:lstStyle>
            <a:lvl1pPr algn="ctr">
              <a:defRPr sz="800"/>
            </a:lvl1pPr>
          </a:lstStyle>
          <a:p>
            <a:pPr lvl="0"/>
            <a:r>
              <a:rPr lang="en-US" dirty="0"/>
              <a:t>Logo</a:t>
            </a:r>
            <a:endParaRPr lang="en-GB" dirty="0"/>
          </a:p>
        </p:txBody>
      </p:sp>
      <p:sp>
        <p:nvSpPr>
          <p:cNvPr id="22" name="Content Placeholder 12">
            <a:extLst>
              <a:ext uri="{FF2B5EF4-FFF2-40B4-BE49-F238E27FC236}">
                <a16:creationId xmlns:a16="http://schemas.microsoft.com/office/drawing/2014/main" id="{C1EF6312-54B9-4ACF-927F-04F3DCAD04B1}"/>
              </a:ext>
            </a:extLst>
          </p:cNvPr>
          <p:cNvSpPr>
            <a:spLocks noGrp="1"/>
          </p:cNvSpPr>
          <p:nvPr>
            <p:ph sz="quarter" idx="24" hasCustomPrompt="1"/>
          </p:nvPr>
        </p:nvSpPr>
        <p:spPr>
          <a:xfrm>
            <a:off x="666750" y="4190999"/>
            <a:ext cx="5210175" cy="1619251"/>
          </a:xfrm>
        </p:spPr>
        <p:txBody>
          <a:bodyPr anchor="t"/>
          <a:lstStyle>
            <a:lvl1pPr marL="0" indent="0">
              <a:lnSpc>
                <a:spcPct val="122000"/>
              </a:lnSpc>
              <a:spcBef>
                <a:spcPts val="0"/>
              </a:spcBef>
              <a:spcAft>
                <a:spcPts val="600"/>
              </a:spcAft>
              <a:buNone/>
              <a:defRPr sz="1100" b="1">
                <a:solidFill>
                  <a:schemeClr val="accent1"/>
                </a:solidFill>
                <a:latin typeface="+mn-lt"/>
              </a:defRPr>
            </a:lvl1pPr>
            <a:lvl2pPr marL="179388" indent="-179388">
              <a:lnSpc>
                <a:spcPct val="122000"/>
              </a:lnSpc>
              <a:spcBef>
                <a:spcPts val="0"/>
              </a:spcBef>
              <a:spcAft>
                <a:spcPts val="600"/>
              </a:spcAft>
              <a:buClr>
                <a:schemeClr val="accent1"/>
              </a:buClr>
              <a:buFont typeface="Arial" panose="020B0604020202020204" pitchFamily="34" charset="0"/>
              <a:buChar char="•"/>
              <a:defRPr sz="1500" i="1">
                <a:latin typeface="+mn-lt"/>
              </a:defRPr>
            </a:lvl2pPr>
            <a:lvl3pPr marL="447675" indent="-266700">
              <a:lnSpc>
                <a:spcPct val="122000"/>
              </a:lnSpc>
              <a:buClr>
                <a:schemeClr val="bg1"/>
              </a:buClr>
              <a:defRPr sz="1500">
                <a:latin typeface="+mn-lt"/>
              </a:defRPr>
            </a:lvl3pPr>
            <a:lvl4pPr marL="896937" indent="0">
              <a:lnSpc>
                <a:spcPct val="122000"/>
              </a:lnSpc>
              <a:buNone/>
              <a:defRPr sz="1500">
                <a:latin typeface="+mn-lt"/>
              </a:defRPr>
            </a:lvl4pPr>
            <a:lvl5pPr marL="1524000" indent="-268288">
              <a:lnSpc>
                <a:spcPct val="122000"/>
              </a:lnSpc>
              <a:defRPr sz="1500">
                <a:latin typeface="+mn-lt"/>
              </a:defRPr>
            </a:lvl5pPr>
          </a:lstStyle>
          <a:p>
            <a:pPr lvl="0"/>
            <a:r>
              <a:rPr lang="en-US" dirty="0"/>
              <a:t>Edit Master text styles</a:t>
            </a:r>
          </a:p>
          <a:p>
            <a:pPr lvl="1"/>
            <a:r>
              <a:rPr lang="en-US" dirty="0"/>
              <a:t>Second level</a:t>
            </a:r>
          </a:p>
        </p:txBody>
      </p:sp>
      <p:sp>
        <p:nvSpPr>
          <p:cNvPr id="31" name="Content Placeholder 5">
            <a:extLst>
              <a:ext uri="{FF2B5EF4-FFF2-40B4-BE49-F238E27FC236}">
                <a16:creationId xmlns:a16="http://schemas.microsoft.com/office/drawing/2014/main" id="{91998EDE-52E0-4DCA-A300-58D3F16BB777}"/>
              </a:ext>
            </a:extLst>
          </p:cNvPr>
          <p:cNvSpPr>
            <a:spLocks noGrp="1"/>
          </p:cNvSpPr>
          <p:nvPr>
            <p:ph sz="quarter" idx="26" hasCustomPrompt="1"/>
          </p:nvPr>
        </p:nvSpPr>
        <p:spPr>
          <a:xfrm>
            <a:off x="6332466" y="4782233"/>
            <a:ext cx="969855" cy="436783"/>
          </a:xfrm>
        </p:spPr>
        <p:txBody>
          <a:bodyPr anchor="ctr"/>
          <a:lstStyle>
            <a:lvl1pPr algn="ctr">
              <a:defRPr sz="800"/>
            </a:lvl1pPr>
          </a:lstStyle>
          <a:p>
            <a:pPr lvl="0"/>
            <a:r>
              <a:rPr lang="en-US" dirty="0"/>
              <a:t>Logo</a:t>
            </a:r>
            <a:endParaRPr lang="en-GB" dirty="0"/>
          </a:p>
        </p:txBody>
      </p:sp>
      <p:sp>
        <p:nvSpPr>
          <p:cNvPr id="32" name="Content Placeholder 5">
            <a:extLst>
              <a:ext uri="{FF2B5EF4-FFF2-40B4-BE49-F238E27FC236}">
                <a16:creationId xmlns:a16="http://schemas.microsoft.com/office/drawing/2014/main" id="{A68C97CA-BB2C-47E1-B4C0-F77F0AA3D765}"/>
              </a:ext>
            </a:extLst>
          </p:cNvPr>
          <p:cNvSpPr>
            <a:spLocks noGrp="1"/>
          </p:cNvSpPr>
          <p:nvPr>
            <p:ph sz="quarter" idx="27" hasCustomPrompt="1"/>
          </p:nvPr>
        </p:nvSpPr>
        <p:spPr>
          <a:xfrm>
            <a:off x="7468397" y="4782233"/>
            <a:ext cx="969855" cy="436783"/>
          </a:xfrm>
        </p:spPr>
        <p:txBody>
          <a:bodyPr anchor="ctr"/>
          <a:lstStyle>
            <a:lvl1pPr algn="ctr">
              <a:defRPr sz="800"/>
            </a:lvl1pPr>
          </a:lstStyle>
          <a:p>
            <a:pPr lvl="0"/>
            <a:r>
              <a:rPr lang="en-US" dirty="0"/>
              <a:t>Logo</a:t>
            </a:r>
            <a:endParaRPr lang="en-GB" dirty="0"/>
          </a:p>
        </p:txBody>
      </p:sp>
      <p:sp>
        <p:nvSpPr>
          <p:cNvPr id="33" name="Content Placeholder 5">
            <a:extLst>
              <a:ext uri="{FF2B5EF4-FFF2-40B4-BE49-F238E27FC236}">
                <a16:creationId xmlns:a16="http://schemas.microsoft.com/office/drawing/2014/main" id="{E96BCDB4-CEA4-4521-84F8-334B015AAADA}"/>
              </a:ext>
            </a:extLst>
          </p:cNvPr>
          <p:cNvSpPr>
            <a:spLocks noGrp="1"/>
          </p:cNvSpPr>
          <p:nvPr>
            <p:ph sz="quarter" idx="28" hasCustomPrompt="1"/>
          </p:nvPr>
        </p:nvSpPr>
        <p:spPr>
          <a:xfrm>
            <a:off x="6332466" y="5373467"/>
            <a:ext cx="969855" cy="436783"/>
          </a:xfrm>
        </p:spPr>
        <p:txBody>
          <a:bodyPr anchor="ctr"/>
          <a:lstStyle>
            <a:lvl1pPr algn="ctr">
              <a:defRPr sz="800"/>
            </a:lvl1pPr>
          </a:lstStyle>
          <a:p>
            <a:pPr lvl="0"/>
            <a:r>
              <a:rPr lang="en-US" dirty="0"/>
              <a:t>Logo</a:t>
            </a:r>
            <a:endParaRPr lang="en-GB" dirty="0"/>
          </a:p>
        </p:txBody>
      </p:sp>
      <p:sp>
        <p:nvSpPr>
          <p:cNvPr id="34" name="Content Placeholder 5">
            <a:extLst>
              <a:ext uri="{FF2B5EF4-FFF2-40B4-BE49-F238E27FC236}">
                <a16:creationId xmlns:a16="http://schemas.microsoft.com/office/drawing/2014/main" id="{33806784-F895-4764-A67B-8C1ECED8C172}"/>
              </a:ext>
            </a:extLst>
          </p:cNvPr>
          <p:cNvSpPr>
            <a:spLocks noGrp="1"/>
          </p:cNvSpPr>
          <p:nvPr>
            <p:ph sz="quarter" idx="29" hasCustomPrompt="1"/>
          </p:nvPr>
        </p:nvSpPr>
        <p:spPr>
          <a:xfrm>
            <a:off x="7468397" y="5373467"/>
            <a:ext cx="969855" cy="436783"/>
          </a:xfrm>
        </p:spPr>
        <p:txBody>
          <a:bodyPr anchor="ctr"/>
          <a:lstStyle>
            <a:lvl1pPr algn="ctr">
              <a:defRPr sz="800"/>
            </a:lvl1pPr>
          </a:lstStyle>
          <a:p>
            <a:pPr lvl="0"/>
            <a:r>
              <a:rPr lang="en-US" dirty="0"/>
              <a:t>Logo</a:t>
            </a:r>
            <a:endParaRPr lang="en-GB" dirty="0"/>
          </a:p>
        </p:txBody>
      </p:sp>
      <p:sp>
        <p:nvSpPr>
          <p:cNvPr id="6" name="Text Placeholder 5">
            <a:extLst>
              <a:ext uri="{FF2B5EF4-FFF2-40B4-BE49-F238E27FC236}">
                <a16:creationId xmlns:a16="http://schemas.microsoft.com/office/drawing/2014/main" id="{809DC291-2714-4AFF-9B22-94DD2D9252D7}"/>
              </a:ext>
            </a:extLst>
          </p:cNvPr>
          <p:cNvSpPr>
            <a:spLocks noGrp="1"/>
          </p:cNvSpPr>
          <p:nvPr>
            <p:ph type="body" sz="quarter" idx="31" hasCustomPrompt="1"/>
          </p:nvPr>
        </p:nvSpPr>
        <p:spPr>
          <a:xfrm>
            <a:off x="10477499" y="4191000"/>
            <a:ext cx="1047751" cy="377428"/>
          </a:xfrm>
        </p:spPr>
        <p:txBody>
          <a:bodyPr anchor="ctr"/>
          <a:lstStyle>
            <a:lvl1pPr>
              <a:spcBef>
                <a:spcPts val="0"/>
              </a:spcBef>
              <a:defRPr sz="1100" b="1">
                <a:solidFill>
                  <a:schemeClr val="accent1"/>
                </a:solidFill>
              </a:defRPr>
            </a:lvl1pPr>
            <a:lvl2pPr marL="0" indent="0">
              <a:spcBef>
                <a:spcPts val="0"/>
              </a:spcBef>
              <a:buNone/>
              <a:defRPr sz="700" i="1">
                <a:solidFill>
                  <a:schemeClr val="bg2">
                    <a:lumMod val="65000"/>
                  </a:schemeClr>
                </a:solidFill>
              </a:defRPr>
            </a:lvl2pPr>
          </a:lstStyle>
          <a:p>
            <a:pPr lvl="0"/>
            <a:r>
              <a:rPr lang="en-US" dirty="0"/>
              <a:t>Item 1</a:t>
            </a:r>
          </a:p>
          <a:p>
            <a:pPr lvl="1"/>
            <a:r>
              <a:rPr lang="en-US" dirty="0"/>
              <a:t>Additional details here</a:t>
            </a:r>
          </a:p>
        </p:txBody>
      </p:sp>
      <p:sp>
        <p:nvSpPr>
          <p:cNvPr id="13" name="Picture Placeholder 12">
            <a:extLst>
              <a:ext uri="{FF2B5EF4-FFF2-40B4-BE49-F238E27FC236}">
                <a16:creationId xmlns:a16="http://schemas.microsoft.com/office/drawing/2014/main" id="{34D744C3-8CD5-459A-934F-993F845C5186}"/>
              </a:ext>
            </a:extLst>
          </p:cNvPr>
          <p:cNvSpPr>
            <a:spLocks noGrp="1"/>
          </p:cNvSpPr>
          <p:nvPr>
            <p:ph type="pic" sz="quarter" idx="32"/>
          </p:nvPr>
        </p:nvSpPr>
        <p:spPr>
          <a:xfrm>
            <a:off x="6332466" y="2023233"/>
            <a:ext cx="5192784" cy="1786768"/>
          </a:xfrm>
        </p:spPr>
        <p:txBody>
          <a:bodyPr/>
          <a:lstStyle/>
          <a:p>
            <a:endParaRPr lang="en-GB"/>
          </a:p>
        </p:txBody>
      </p:sp>
      <p:sp>
        <p:nvSpPr>
          <p:cNvPr id="73" name="Text Placeholder 5">
            <a:extLst>
              <a:ext uri="{FF2B5EF4-FFF2-40B4-BE49-F238E27FC236}">
                <a16:creationId xmlns:a16="http://schemas.microsoft.com/office/drawing/2014/main" id="{C19B168E-A07C-43FE-BB8B-0082D4C377FF}"/>
              </a:ext>
            </a:extLst>
          </p:cNvPr>
          <p:cNvSpPr>
            <a:spLocks noGrp="1"/>
          </p:cNvSpPr>
          <p:nvPr>
            <p:ph type="body" sz="quarter" idx="36" hasCustomPrompt="1"/>
          </p:nvPr>
        </p:nvSpPr>
        <p:spPr>
          <a:xfrm>
            <a:off x="10477499" y="4704175"/>
            <a:ext cx="1047751" cy="377428"/>
          </a:xfrm>
        </p:spPr>
        <p:txBody>
          <a:bodyPr anchor="ctr"/>
          <a:lstStyle>
            <a:lvl1pPr>
              <a:spcBef>
                <a:spcPts val="0"/>
              </a:spcBef>
              <a:defRPr sz="1100" b="1">
                <a:solidFill>
                  <a:schemeClr val="accent4"/>
                </a:solidFill>
              </a:defRPr>
            </a:lvl1pPr>
            <a:lvl2pPr marL="0" indent="0">
              <a:spcBef>
                <a:spcPts val="0"/>
              </a:spcBef>
              <a:buNone/>
              <a:defRPr sz="700" i="1">
                <a:solidFill>
                  <a:schemeClr val="bg2">
                    <a:lumMod val="65000"/>
                  </a:schemeClr>
                </a:solidFill>
              </a:defRPr>
            </a:lvl2pPr>
          </a:lstStyle>
          <a:p>
            <a:pPr lvl="0"/>
            <a:r>
              <a:rPr lang="en-US" dirty="0"/>
              <a:t>Item 2</a:t>
            </a:r>
          </a:p>
          <a:p>
            <a:pPr lvl="1"/>
            <a:r>
              <a:rPr lang="en-US" dirty="0"/>
              <a:t>Additional details here</a:t>
            </a:r>
          </a:p>
        </p:txBody>
      </p:sp>
      <p:sp>
        <p:nvSpPr>
          <p:cNvPr id="74" name="Text Placeholder 5">
            <a:extLst>
              <a:ext uri="{FF2B5EF4-FFF2-40B4-BE49-F238E27FC236}">
                <a16:creationId xmlns:a16="http://schemas.microsoft.com/office/drawing/2014/main" id="{F8F82560-2041-456D-9BE0-22BED4E81B42}"/>
              </a:ext>
            </a:extLst>
          </p:cNvPr>
          <p:cNvSpPr>
            <a:spLocks noGrp="1"/>
          </p:cNvSpPr>
          <p:nvPr>
            <p:ph type="body" sz="quarter" idx="37" hasCustomPrompt="1"/>
          </p:nvPr>
        </p:nvSpPr>
        <p:spPr>
          <a:xfrm>
            <a:off x="10477499" y="5208984"/>
            <a:ext cx="1047751" cy="377428"/>
          </a:xfrm>
        </p:spPr>
        <p:txBody>
          <a:bodyPr anchor="ctr"/>
          <a:lstStyle>
            <a:lvl1pPr>
              <a:spcBef>
                <a:spcPts val="0"/>
              </a:spcBef>
              <a:defRPr sz="1100" b="1">
                <a:solidFill>
                  <a:schemeClr val="accent2"/>
                </a:solidFill>
              </a:defRPr>
            </a:lvl1pPr>
            <a:lvl2pPr marL="0" indent="0">
              <a:spcBef>
                <a:spcPts val="0"/>
              </a:spcBef>
              <a:buNone/>
              <a:defRPr sz="700" i="1">
                <a:solidFill>
                  <a:schemeClr val="bg2">
                    <a:lumMod val="65000"/>
                  </a:schemeClr>
                </a:solidFill>
              </a:defRPr>
            </a:lvl2pPr>
          </a:lstStyle>
          <a:p>
            <a:pPr lvl="0"/>
            <a:r>
              <a:rPr lang="en-US" dirty="0"/>
              <a:t>Item 3</a:t>
            </a:r>
          </a:p>
          <a:p>
            <a:pPr lvl="1"/>
            <a:r>
              <a:rPr lang="en-US" dirty="0"/>
              <a:t>Additional details here</a:t>
            </a:r>
          </a:p>
        </p:txBody>
      </p:sp>
      <p:sp>
        <p:nvSpPr>
          <p:cNvPr id="25" name="Content Placeholder 5">
            <a:extLst>
              <a:ext uri="{FF2B5EF4-FFF2-40B4-BE49-F238E27FC236}">
                <a16:creationId xmlns:a16="http://schemas.microsoft.com/office/drawing/2014/main" id="{4527DE04-C95B-4916-A8F2-BBE7459A71E7}"/>
              </a:ext>
            </a:extLst>
          </p:cNvPr>
          <p:cNvSpPr>
            <a:spLocks noGrp="1"/>
          </p:cNvSpPr>
          <p:nvPr>
            <p:ph sz="quarter" idx="38" hasCustomPrompt="1"/>
          </p:nvPr>
        </p:nvSpPr>
        <p:spPr>
          <a:xfrm>
            <a:off x="8600903" y="4191000"/>
            <a:ext cx="969855" cy="436783"/>
          </a:xfrm>
        </p:spPr>
        <p:txBody>
          <a:bodyPr anchor="ctr"/>
          <a:lstStyle>
            <a:lvl1pPr algn="ctr">
              <a:defRPr sz="800"/>
            </a:lvl1pPr>
          </a:lstStyle>
          <a:p>
            <a:pPr lvl="0"/>
            <a:r>
              <a:rPr lang="en-US" dirty="0"/>
              <a:t>Logo</a:t>
            </a:r>
            <a:endParaRPr lang="en-GB" dirty="0"/>
          </a:p>
        </p:txBody>
      </p:sp>
      <p:sp>
        <p:nvSpPr>
          <p:cNvPr id="26" name="Content Placeholder 5">
            <a:extLst>
              <a:ext uri="{FF2B5EF4-FFF2-40B4-BE49-F238E27FC236}">
                <a16:creationId xmlns:a16="http://schemas.microsoft.com/office/drawing/2014/main" id="{50C0A130-023B-4CFF-8287-ABD9AC8833EB}"/>
              </a:ext>
            </a:extLst>
          </p:cNvPr>
          <p:cNvSpPr>
            <a:spLocks noGrp="1"/>
          </p:cNvSpPr>
          <p:nvPr>
            <p:ph sz="quarter" idx="39" hasCustomPrompt="1"/>
          </p:nvPr>
        </p:nvSpPr>
        <p:spPr>
          <a:xfrm>
            <a:off x="8600903" y="4782233"/>
            <a:ext cx="969855" cy="436783"/>
          </a:xfrm>
        </p:spPr>
        <p:txBody>
          <a:bodyPr anchor="ctr"/>
          <a:lstStyle>
            <a:lvl1pPr algn="ctr">
              <a:defRPr sz="800"/>
            </a:lvl1pPr>
          </a:lstStyle>
          <a:p>
            <a:pPr lvl="0"/>
            <a:r>
              <a:rPr lang="en-US" dirty="0"/>
              <a:t>Logo</a:t>
            </a:r>
            <a:endParaRPr lang="en-GB" dirty="0"/>
          </a:p>
        </p:txBody>
      </p:sp>
      <p:sp>
        <p:nvSpPr>
          <p:cNvPr id="27" name="Content Placeholder 5">
            <a:extLst>
              <a:ext uri="{FF2B5EF4-FFF2-40B4-BE49-F238E27FC236}">
                <a16:creationId xmlns:a16="http://schemas.microsoft.com/office/drawing/2014/main" id="{5036995C-032B-47D9-B97B-2ECDFA839EF4}"/>
              </a:ext>
            </a:extLst>
          </p:cNvPr>
          <p:cNvSpPr>
            <a:spLocks noGrp="1"/>
          </p:cNvSpPr>
          <p:nvPr>
            <p:ph sz="quarter" idx="40" hasCustomPrompt="1"/>
          </p:nvPr>
        </p:nvSpPr>
        <p:spPr>
          <a:xfrm>
            <a:off x="8600903" y="5373467"/>
            <a:ext cx="969855" cy="436783"/>
          </a:xfrm>
        </p:spPr>
        <p:txBody>
          <a:bodyPr anchor="ctr"/>
          <a:lstStyle>
            <a:lvl1pPr algn="ctr">
              <a:defRPr sz="800"/>
            </a:lvl1pPr>
          </a:lstStyle>
          <a:p>
            <a:pPr lvl="0"/>
            <a:r>
              <a:rPr lang="en-US" dirty="0"/>
              <a:t>Logo</a:t>
            </a:r>
            <a:endParaRPr lang="en-GB" dirty="0"/>
          </a:p>
        </p:txBody>
      </p:sp>
    </p:spTree>
    <p:extLst>
      <p:ext uri="{BB962C8B-B14F-4D97-AF65-F5344CB8AC3E}">
        <p14:creationId xmlns:p14="http://schemas.microsoft.com/office/powerpoint/2010/main" val="34339050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8684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se Studies">
    <p:spTree>
      <p:nvGrpSpPr>
        <p:cNvPr id="1" name=""/>
        <p:cNvGrpSpPr/>
        <p:nvPr/>
      </p:nvGrpSpPr>
      <p:grpSpPr>
        <a:xfrm>
          <a:off x="0" y="0"/>
          <a:ext cx="0" cy="0"/>
          <a:chOff x="0" y="0"/>
          <a:chExt cx="0" cy="0"/>
        </a:xfrm>
      </p:grpSpPr>
      <p:pic>
        <p:nvPicPr>
          <p:cNvPr id="41" name="Graphic 40">
            <a:extLst>
              <a:ext uri="{FF2B5EF4-FFF2-40B4-BE49-F238E27FC236}">
                <a16:creationId xmlns:a16="http://schemas.microsoft.com/office/drawing/2014/main" id="{7D1B6869-999B-4675-A023-01FA4049E27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37" name="Content Placeholder 3">
            <a:extLst>
              <a:ext uri="{FF2B5EF4-FFF2-40B4-BE49-F238E27FC236}">
                <a16:creationId xmlns:a16="http://schemas.microsoft.com/office/drawing/2014/main" id="{D99C5D9B-7644-4A30-93F1-779EADBF676C}"/>
              </a:ext>
            </a:extLst>
          </p:cNvPr>
          <p:cNvSpPr>
            <a:spLocks noGrp="1"/>
          </p:cNvSpPr>
          <p:nvPr>
            <p:ph sz="quarter" idx="41" hasCustomPrompt="1"/>
          </p:nvPr>
        </p:nvSpPr>
        <p:spPr>
          <a:xfrm>
            <a:off x="638399" y="4576185"/>
            <a:ext cx="885600" cy="507600"/>
          </a:xfrm>
          <a:noFill/>
        </p:spPr>
        <p:txBody>
          <a:bodyPr anchor="ctr"/>
          <a:lstStyle>
            <a:lvl1pPr algn="ctr">
              <a:defRPr sz="900"/>
            </a:lvl1pPr>
          </a:lstStyle>
          <a:p>
            <a:pPr lvl="0"/>
            <a:r>
              <a:rPr lang="en-GB" dirty="0"/>
              <a:t>Partner Logo</a:t>
            </a:r>
          </a:p>
        </p:txBody>
      </p:sp>
      <p:sp>
        <p:nvSpPr>
          <p:cNvPr id="38" name="Content Placeholder 3">
            <a:extLst>
              <a:ext uri="{FF2B5EF4-FFF2-40B4-BE49-F238E27FC236}">
                <a16:creationId xmlns:a16="http://schemas.microsoft.com/office/drawing/2014/main" id="{A9BE658E-CC70-4185-B398-C81245BD4429}"/>
              </a:ext>
            </a:extLst>
          </p:cNvPr>
          <p:cNvSpPr>
            <a:spLocks noGrp="1"/>
          </p:cNvSpPr>
          <p:nvPr>
            <p:ph sz="quarter" idx="42" hasCustomPrompt="1"/>
          </p:nvPr>
        </p:nvSpPr>
        <p:spPr>
          <a:xfrm>
            <a:off x="1651905" y="4576185"/>
            <a:ext cx="885600" cy="507600"/>
          </a:xfrm>
          <a:noFill/>
        </p:spPr>
        <p:txBody>
          <a:bodyPr anchor="ctr"/>
          <a:lstStyle>
            <a:lvl1pPr algn="ctr">
              <a:defRPr sz="900"/>
            </a:lvl1pPr>
          </a:lstStyle>
          <a:p>
            <a:pPr lvl="0"/>
            <a:r>
              <a:rPr lang="en-GB" dirty="0"/>
              <a:t>Partner Logo</a:t>
            </a:r>
          </a:p>
        </p:txBody>
      </p:sp>
      <p:sp>
        <p:nvSpPr>
          <p:cNvPr id="45" name="Content Placeholder 3">
            <a:extLst>
              <a:ext uri="{FF2B5EF4-FFF2-40B4-BE49-F238E27FC236}">
                <a16:creationId xmlns:a16="http://schemas.microsoft.com/office/drawing/2014/main" id="{57814137-B82F-4AFF-807B-A5074B750620}"/>
              </a:ext>
            </a:extLst>
          </p:cNvPr>
          <p:cNvSpPr>
            <a:spLocks noGrp="1"/>
          </p:cNvSpPr>
          <p:nvPr>
            <p:ph sz="quarter" idx="43" hasCustomPrompt="1"/>
          </p:nvPr>
        </p:nvSpPr>
        <p:spPr>
          <a:xfrm>
            <a:off x="2667225" y="4576185"/>
            <a:ext cx="885600" cy="507600"/>
          </a:xfrm>
          <a:noFill/>
        </p:spPr>
        <p:txBody>
          <a:bodyPr anchor="ctr"/>
          <a:lstStyle>
            <a:lvl1pPr algn="ctr">
              <a:defRPr sz="900"/>
            </a:lvl1pPr>
          </a:lstStyle>
          <a:p>
            <a:pPr lvl="0"/>
            <a:r>
              <a:rPr lang="en-GB" dirty="0"/>
              <a:t>Partner Logo</a:t>
            </a:r>
          </a:p>
        </p:txBody>
      </p:sp>
      <p:sp>
        <p:nvSpPr>
          <p:cNvPr id="46" name="Content Placeholder 3">
            <a:extLst>
              <a:ext uri="{FF2B5EF4-FFF2-40B4-BE49-F238E27FC236}">
                <a16:creationId xmlns:a16="http://schemas.microsoft.com/office/drawing/2014/main" id="{5742FC6C-753F-43A1-BECC-D88C0B2B8A13}"/>
              </a:ext>
            </a:extLst>
          </p:cNvPr>
          <p:cNvSpPr>
            <a:spLocks noGrp="1"/>
          </p:cNvSpPr>
          <p:nvPr>
            <p:ph sz="quarter" idx="44" hasCustomPrompt="1"/>
          </p:nvPr>
        </p:nvSpPr>
        <p:spPr>
          <a:xfrm>
            <a:off x="638398" y="5207032"/>
            <a:ext cx="1395189" cy="507600"/>
          </a:xfrm>
          <a:noFill/>
        </p:spPr>
        <p:txBody>
          <a:bodyPr anchor="ctr"/>
          <a:lstStyle>
            <a:lvl1pPr algn="ctr">
              <a:defRPr sz="900"/>
            </a:lvl1pPr>
          </a:lstStyle>
          <a:p>
            <a:pPr lvl="0"/>
            <a:r>
              <a:rPr lang="en-GB" dirty="0"/>
              <a:t>Partner Logo</a:t>
            </a:r>
          </a:p>
        </p:txBody>
      </p:sp>
      <p:sp>
        <p:nvSpPr>
          <p:cNvPr id="47" name="Content Placeholder 3">
            <a:extLst>
              <a:ext uri="{FF2B5EF4-FFF2-40B4-BE49-F238E27FC236}">
                <a16:creationId xmlns:a16="http://schemas.microsoft.com/office/drawing/2014/main" id="{5395A700-7691-4B37-B156-4F8ADE2F9087}"/>
              </a:ext>
            </a:extLst>
          </p:cNvPr>
          <p:cNvSpPr>
            <a:spLocks noGrp="1"/>
          </p:cNvSpPr>
          <p:nvPr>
            <p:ph sz="quarter" idx="45" hasCustomPrompt="1"/>
          </p:nvPr>
        </p:nvSpPr>
        <p:spPr>
          <a:xfrm>
            <a:off x="2157410" y="5207032"/>
            <a:ext cx="1395189" cy="507600"/>
          </a:xfrm>
          <a:noFill/>
        </p:spPr>
        <p:txBody>
          <a:bodyPr anchor="ctr"/>
          <a:lstStyle>
            <a:lvl1pPr algn="ctr">
              <a:defRPr sz="900"/>
            </a:lvl1pPr>
          </a:lstStyle>
          <a:p>
            <a:pPr lvl="0"/>
            <a:r>
              <a:rPr lang="en-GB" dirty="0"/>
              <a:t>Partner Logo</a:t>
            </a:r>
          </a:p>
        </p:txBody>
      </p:sp>
      <p:sp>
        <p:nvSpPr>
          <p:cNvPr id="4" name="Content Placeholder 3">
            <a:extLst>
              <a:ext uri="{FF2B5EF4-FFF2-40B4-BE49-F238E27FC236}">
                <a16:creationId xmlns:a16="http://schemas.microsoft.com/office/drawing/2014/main" id="{3CC55CE4-B4D2-4C7B-A74A-5F0AA648380E}"/>
              </a:ext>
            </a:extLst>
          </p:cNvPr>
          <p:cNvSpPr>
            <a:spLocks noGrp="1"/>
          </p:cNvSpPr>
          <p:nvPr>
            <p:ph sz="quarter" idx="38" hasCustomPrompt="1"/>
          </p:nvPr>
        </p:nvSpPr>
        <p:spPr>
          <a:xfrm>
            <a:off x="638399" y="3945338"/>
            <a:ext cx="885600" cy="507600"/>
          </a:xfrm>
          <a:noFill/>
        </p:spPr>
        <p:txBody>
          <a:bodyPr anchor="ctr"/>
          <a:lstStyle>
            <a:lvl1pPr algn="ctr">
              <a:defRPr sz="900"/>
            </a:lvl1pPr>
          </a:lstStyle>
          <a:p>
            <a:pPr lvl="0"/>
            <a:r>
              <a:rPr lang="en-GB" dirty="0"/>
              <a:t>Partner Logo</a:t>
            </a:r>
          </a:p>
        </p:txBody>
      </p:sp>
      <p:sp>
        <p:nvSpPr>
          <p:cNvPr id="35" name="Content Placeholder 3">
            <a:extLst>
              <a:ext uri="{FF2B5EF4-FFF2-40B4-BE49-F238E27FC236}">
                <a16:creationId xmlns:a16="http://schemas.microsoft.com/office/drawing/2014/main" id="{7BC2B599-DE4D-402E-A039-B0C5B5B10994}"/>
              </a:ext>
            </a:extLst>
          </p:cNvPr>
          <p:cNvSpPr>
            <a:spLocks noGrp="1"/>
          </p:cNvSpPr>
          <p:nvPr>
            <p:ph sz="quarter" idx="39" hasCustomPrompt="1"/>
          </p:nvPr>
        </p:nvSpPr>
        <p:spPr>
          <a:xfrm>
            <a:off x="1651905" y="3945338"/>
            <a:ext cx="885600" cy="507600"/>
          </a:xfrm>
          <a:noFill/>
        </p:spPr>
        <p:txBody>
          <a:bodyPr anchor="ctr"/>
          <a:lstStyle>
            <a:lvl1pPr algn="ctr">
              <a:defRPr sz="900"/>
            </a:lvl1pPr>
          </a:lstStyle>
          <a:p>
            <a:pPr lvl="0"/>
            <a:r>
              <a:rPr lang="en-GB" dirty="0"/>
              <a:t>Partner Logo</a:t>
            </a:r>
          </a:p>
        </p:txBody>
      </p:sp>
      <p:sp>
        <p:nvSpPr>
          <p:cNvPr id="36" name="Content Placeholder 3">
            <a:extLst>
              <a:ext uri="{FF2B5EF4-FFF2-40B4-BE49-F238E27FC236}">
                <a16:creationId xmlns:a16="http://schemas.microsoft.com/office/drawing/2014/main" id="{B929C263-0807-4AD3-91D7-5BD16FBCE59B}"/>
              </a:ext>
            </a:extLst>
          </p:cNvPr>
          <p:cNvSpPr>
            <a:spLocks noGrp="1"/>
          </p:cNvSpPr>
          <p:nvPr>
            <p:ph sz="quarter" idx="40" hasCustomPrompt="1"/>
          </p:nvPr>
        </p:nvSpPr>
        <p:spPr>
          <a:xfrm>
            <a:off x="2667225" y="3945338"/>
            <a:ext cx="885600" cy="507600"/>
          </a:xfrm>
          <a:noFill/>
        </p:spPr>
        <p:txBody>
          <a:bodyPr anchor="ctr"/>
          <a:lstStyle>
            <a:lvl1pPr algn="ctr">
              <a:defRPr sz="900"/>
            </a:lvl1pPr>
          </a:lstStyle>
          <a:p>
            <a:pPr lvl="0"/>
            <a:r>
              <a:rPr lang="en-GB" dirty="0"/>
              <a:t>Partner Logo</a:t>
            </a:r>
          </a:p>
        </p:txBody>
      </p:sp>
      <p:sp>
        <p:nvSpPr>
          <p:cNvPr id="11" name="Title 10">
            <a:extLst>
              <a:ext uri="{FF2B5EF4-FFF2-40B4-BE49-F238E27FC236}">
                <a16:creationId xmlns:a16="http://schemas.microsoft.com/office/drawing/2014/main" id="{00801E1B-CA7C-4158-8947-8C7C5FB664F7}"/>
              </a:ext>
            </a:extLst>
          </p:cNvPr>
          <p:cNvSpPr>
            <a:spLocks noGrp="1"/>
          </p:cNvSpPr>
          <p:nvPr>
            <p:ph type="title"/>
          </p:nvPr>
        </p:nvSpPr>
        <p:spPr>
          <a:xfrm>
            <a:off x="4694238" y="1096537"/>
            <a:ext cx="6640512" cy="771525"/>
          </a:xfrm>
        </p:spPr>
        <p:txBody>
          <a:bodyPr/>
          <a:lstStyle>
            <a:lvl1pPr>
              <a:lnSpc>
                <a:spcPct val="118000"/>
              </a:lnSpc>
              <a:spcBef>
                <a:spcPts val="0"/>
              </a:spcBef>
              <a:defRPr sz="2250">
                <a:latin typeface="+mj-lt"/>
              </a:defRPr>
            </a:lvl1pPr>
          </a:lstStyle>
          <a:p>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6" name="Text Placeholder 5">
            <a:extLst>
              <a:ext uri="{FF2B5EF4-FFF2-40B4-BE49-F238E27FC236}">
                <a16:creationId xmlns:a16="http://schemas.microsoft.com/office/drawing/2014/main" id="{E37B13E8-7B36-4B9D-9C32-B21408348A31}"/>
              </a:ext>
            </a:extLst>
          </p:cNvPr>
          <p:cNvSpPr>
            <a:spLocks noGrp="1"/>
          </p:cNvSpPr>
          <p:nvPr>
            <p:ph type="body" sz="quarter" idx="16"/>
          </p:nvPr>
        </p:nvSpPr>
        <p:spPr>
          <a:xfrm>
            <a:off x="4694238" y="3736222"/>
            <a:ext cx="2063750" cy="546430"/>
          </a:xfrm>
        </p:spPr>
        <p:txBody>
          <a:bodyPr anchor="b"/>
          <a:lstStyle>
            <a:lvl1pPr>
              <a:lnSpc>
                <a:spcPct val="122000"/>
              </a:lnSpc>
              <a:spcBef>
                <a:spcPts val="0"/>
              </a:spcBef>
              <a:defRPr sz="1500" b="1">
                <a:solidFill>
                  <a:schemeClr val="accent1"/>
                </a:solidFill>
                <a:latin typeface="+mj-lt"/>
              </a:defRPr>
            </a:lvl1pPr>
            <a:lvl2pPr marL="182563" indent="0">
              <a:buNone/>
              <a:defRPr/>
            </a:lvl2pPr>
          </a:lstStyle>
          <a:p>
            <a:pPr lvl="0"/>
            <a:endParaRPr lang="en-US" dirty="0"/>
          </a:p>
        </p:txBody>
      </p:sp>
      <p:pic>
        <p:nvPicPr>
          <p:cNvPr id="10" name="Graphic 9">
            <a:extLst>
              <a:ext uri="{FF2B5EF4-FFF2-40B4-BE49-F238E27FC236}">
                <a16:creationId xmlns:a16="http://schemas.microsoft.com/office/drawing/2014/main" id="{F830FBC3-C15D-4612-AED1-47E7090A3FCD}"/>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94238" y="634431"/>
            <a:ext cx="1020762" cy="280710"/>
          </a:xfrm>
          <a:prstGeom prst="rect">
            <a:avLst/>
          </a:prstGeom>
        </p:spPr>
      </p:pic>
      <p:sp>
        <p:nvSpPr>
          <p:cNvPr id="27" name="Picture Placeholder 26">
            <a:extLst>
              <a:ext uri="{FF2B5EF4-FFF2-40B4-BE49-F238E27FC236}">
                <a16:creationId xmlns:a16="http://schemas.microsoft.com/office/drawing/2014/main" id="{9F191382-FCD1-4904-8A96-22DF464D60DC}"/>
              </a:ext>
            </a:extLst>
          </p:cNvPr>
          <p:cNvSpPr>
            <a:spLocks noGrp="1"/>
          </p:cNvSpPr>
          <p:nvPr>
            <p:ph type="pic" sz="quarter" idx="22"/>
          </p:nvPr>
        </p:nvSpPr>
        <p:spPr>
          <a:xfrm>
            <a:off x="0" y="0"/>
            <a:ext cx="3939540" cy="3551146"/>
          </a:xfrm>
          <a:custGeom>
            <a:avLst/>
            <a:gdLst>
              <a:gd name="connsiteX0" fmla="*/ 0 w 3939540"/>
              <a:gd name="connsiteY0" fmla="*/ 0 h 3551146"/>
              <a:gd name="connsiteX1" fmla="*/ 3607299 w 3939540"/>
              <a:gd name="connsiteY1" fmla="*/ 0 h 3551146"/>
              <a:gd name="connsiteX2" fmla="*/ 3655815 w 3939540"/>
              <a:gd name="connsiteY2" fmla="*/ 79860 h 3551146"/>
              <a:gd name="connsiteX3" fmla="*/ 3939540 w 3939540"/>
              <a:gd name="connsiteY3" fmla="*/ 1200376 h 3551146"/>
              <a:gd name="connsiteX4" fmla="*/ 1588770 w 3939540"/>
              <a:gd name="connsiteY4" fmla="*/ 3551146 h 3551146"/>
              <a:gd name="connsiteX5" fmla="*/ 93462 w 3939540"/>
              <a:gd name="connsiteY5" fmla="*/ 3014344 h 3551146"/>
              <a:gd name="connsiteX6" fmla="*/ 0 w 3939540"/>
              <a:gd name="connsiteY6" fmla="*/ 2929400 h 355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9540" h="3551146">
                <a:moveTo>
                  <a:pt x="0" y="0"/>
                </a:moveTo>
                <a:lnTo>
                  <a:pt x="3607299" y="0"/>
                </a:lnTo>
                <a:lnTo>
                  <a:pt x="3655815" y="79860"/>
                </a:lnTo>
                <a:cubicBezTo>
                  <a:pt x="3836759" y="412948"/>
                  <a:pt x="3939540" y="794659"/>
                  <a:pt x="3939540" y="1200376"/>
                </a:cubicBezTo>
                <a:cubicBezTo>
                  <a:pt x="3939540" y="2498670"/>
                  <a:pt x="2887064" y="3551146"/>
                  <a:pt x="1588770" y="3551146"/>
                </a:cubicBezTo>
                <a:cubicBezTo>
                  <a:pt x="1020766" y="3551146"/>
                  <a:pt x="499814" y="3349696"/>
                  <a:pt x="93462" y="3014344"/>
                </a:cubicBezTo>
                <a:lnTo>
                  <a:pt x="0" y="2929400"/>
                </a:lnTo>
                <a:close/>
              </a:path>
            </a:pathLst>
          </a:custGeom>
          <a:solidFill>
            <a:schemeClr val="bg2">
              <a:lumMod val="75000"/>
            </a:schemeClr>
          </a:solidFill>
        </p:spPr>
        <p:txBody>
          <a:bodyPr wrap="square" anchor="ctr">
            <a:noAutofit/>
          </a:bodyPr>
          <a:lstStyle>
            <a:lvl1pPr algn="ctr">
              <a:spcBef>
                <a:spcPts val="0"/>
              </a:spcBef>
              <a:defRPr sz="1250"/>
            </a:lvl1pPr>
          </a:lstStyle>
          <a:p>
            <a:endParaRPr lang="en-GB"/>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3" name="Content Placeholder 2">
            <a:extLst>
              <a:ext uri="{FF2B5EF4-FFF2-40B4-BE49-F238E27FC236}">
                <a16:creationId xmlns:a16="http://schemas.microsoft.com/office/drawing/2014/main" id="{75F6D463-52AD-4AFF-AF72-D0707025D886}"/>
              </a:ext>
            </a:extLst>
          </p:cNvPr>
          <p:cNvSpPr>
            <a:spLocks noGrp="1"/>
          </p:cNvSpPr>
          <p:nvPr>
            <p:ph sz="quarter" idx="29"/>
          </p:nvPr>
        </p:nvSpPr>
        <p:spPr>
          <a:xfrm>
            <a:off x="4694238" y="2122434"/>
            <a:ext cx="6640512" cy="1306563"/>
          </a:xfrm>
        </p:spPr>
        <p:txBody>
          <a:bodyPr/>
          <a:lstStyle>
            <a:lvl1pPr>
              <a:spcBef>
                <a:spcPts val="1800"/>
              </a:spcBef>
              <a:defRPr sz="1500"/>
            </a:lvl1pPr>
            <a:lvl2pPr>
              <a:spcBef>
                <a:spcPts val="500"/>
              </a:spcBef>
              <a:defRPr sz="1500"/>
            </a:lvl2pPr>
            <a:lvl3pPr>
              <a:spcBef>
                <a:spcPts val="500"/>
              </a:spcBef>
              <a:defRPr sz="1500"/>
            </a:lvl3pPr>
            <a:lvl4pPr>
              <a:spcBef>
                <a:spcPts val="500"/>
              </a:spcBef>
              <a:defRPr sz="1500"/>
            </a:lvl4pPr>
            <a:lvl5pPr>
              <a:spcBef>
                <a:spcPts val="500"/>
              </a:spcBef>
              <a:defRPr sz="15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9" name="Text Placeholder 5">
            <a:extLst>
              <a:ext uri="{FF2B5EF4-FFF2-40B4-BE49-F238E27FC236}">
                <a16:creationId xmlns:a16="http://schemas.microsoft.com/office/drawing/2014/main" id="{585A0FB9-2078-452A-9895-ABF0F6DEFBC4}"/>
              </a:ext>
            </a:extLst>
          </p:cNvPr>
          <p:cNvSpPr>
            <a:spLocks noGrp="1"/>
          </p:cNvSpPr>
          <p:nvPr>
            <p:ph type="body" sz="quarter" idx="30"/>
          </p:nvPr>
        </p:nvSpPr>
        <p:spPr>
          <a:xfrm>
            <a:off x="6982619" y="3736222"/>
            <a:ext cx="2063750" cy="546430"/>
          </a:xfrm>
        </p:spPr>
        <p:txBody>
          <a:bodyPr anchor="b"/>
          <a:lstStyle>
            <a:lvl1pPr>
              <a:lnSpc>
                <a:spcPct val="122000"/>
              </a:lnSpc>
              <a:spcBef>
                <a:spcPts val="0"/>
              </a:spcBef>
              <a:defRPr sz="1500" b="1">
                <a:solidFill>
                  <a:schemeClr val="accent4"/>
                </a:solidFill>
                <a:latin typeface="+mj-lt"/>
              </a:defRPr>
            </a:lvl1pPr>
            <a:lvl2pPr marL="182563" indent="0">
              <a:buNone/>
              <a:defRPr/>
            </a:lvl2pPr>
          </a:lstStyle>
          <a:p>
            <a:pPr lvl="0"/>
            <a:endParaRPr lang="en-US" dirty="0"/>
          </a:p>
        </p:txBody>
      </p:sp>
      <p:sp>
        <p:nvSpPr>
          <p:cNvPr id="40" name="Content Placeholder 2">
            <a:extLst>
              <a:ext uri="{FF2B5EF4-FFF2-40B4-BE49-F238E27FC236}">
                <a16:creationId xmlns:a16="http://schemas.microsoft.com/office/drawing/2014/main" id="{BD5AC2EE-73D7-4A70-9214-61BA250AF1EF}"/>
              </a:ext>
            </a:extLst>
          </p:cNvPr>
          <p:cNvSpPr>
            <a:spLocks noGrp="1"/>
          </p:cNvSpPr>
          <p:nvPr>
            <p:ph sz="quarter" idx="31"/>
          </p:nvPr>
        </p:nvSpPr>
        <p:spPr>
          <a:xfrm>
            <a:off x="4694238" y="4400550"/>
            <a:ext cx="2063750" cy="1314449"/>
          </a:xfrm>
        </p:spPr>
        <p:txBody>
          <a:bodyPr/>
          <a:lstStyle>
            <a:lvl1pPr>
              <a:spcBef>
                <a:spcPts val="500"/>
              </a:spcBef>
              <a:defRPr sz="1000"/>
            </a:lvl1pPr>
            <a:lvl2pPr>
              <a:spcBef>
                <a:spcPts val="500"/>
              </a:spcBef>
              <a:defRPr sz="1000"/>
            </a:lvl2pPr>
            <a:lvl3pPr>
              <a:spcBef>
                <a:spcPts val="500"/>
              </a:spcBef>
              <a:defRPr sz="1000"/>
            </a:lvl3pPr>
            <a:lvl4pPr>
              <a:spcBef>
                <a:spcPts val="500"/>
              </a:spcBef>
              <a:defRPr sz="1000"/>
            </a:lvl4pPr>
            <a:lvl5pPr>
              <a:spcBef>
                <a:spcPts val="500"/>
              </a:spcBef>
              <a:defRPr sz="1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2" name="Content Placeholder 2">
            <a:extLst>
              <a:ext uri="{FF2B5EF4-FFF2-40B4-BE49-F238E27FC236}">
                <a16:creationId xmlns:a16="http://schemas.microsoft.com/office/drawing/2014/main" id="{B40463B6-B822-431F-9717-AE32BDCAE3A6}"/>
              </a:ext>
            </a:extLst>
          </p:cNvPr>
          <p:cNvSpPr>
            <a:spLocks noGrp="1"/>
          </p:cNvSpPr>
          <p:nvPr>
            <p:ph sz="quarter" idx="33"/>
          </p:nvPr>
        </p:nvSpPr>
        <p:spPr>
          <a:xfrm>
            <a:off x="6982619" y="4400550"/>
            <a:ext cx="2063750" cy="1314449"/>
          </a:xfrm>
        </p:spPr>
        <p:txBody>
          <a:bodyPr/>
          <a:lstStyle>
            <a:lvl1pPr>
              <a:spcBef>
                <a:spcPts val="500"/>
              </a:spcBef>
              <a:defRPr sz="1000"/>
            </a:lvl1pPr>
            <a:lvl2pPr>
              <a:spcBef>
                <a:spcPts val="500"/>
              </a:spcBef>
              <a:defRPr sz="1000"/>
            </a:lvl2pPr>
            <a:lvl3pPr>
              <a:spcBef>
                <a:spcPts val="500"/>
              </a:spcBef>
              <a:defRPr sz="1000"/>
            </a:lvl3pPr>
            <a:lvl4pPr>
              <a:spcBef>
                <a:spcPts val="500"/>
              </a:spcBef>
              <a:defRPr sz="1000"/>
            </a:lvl4pPr>
            <a:lvl5pPr>
              <a:spcBef>
                <a:spcPts val="500"/>
              </a:spcBef>
              <a:defRPr sz="1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3" name="Text Placeholder 5">
            <a:extLst>
              <a:ext uri="{FF2B5EF4-FFF2-40B4-BE49-F238E27FC236}">
                <a16:creationId xmlns:a16="http://schemas.microsoft.com/office/drawing/2014/main" id="{CD7FAED2-A867-4DE7-86BB-7D60487EC850}"/>
              </a:ext>
            </a:extLst>
          </p:cNvPr>
          <p:cNvSpPr>
            <a:spLocks noGrp="1"/>
          </p:cNvSpPr>
          <p:nvPr>
            <p:ph type="body" sz="quarter" idx="34"/>
          </p:nvPr>
        </p:nvSpPr>
        <p:spPr>
          <a:xfrm>
            <a:off x="9271000" y="3736222"/>
            <a:ext cx="2063750" cy="546430"/>
          </a:xfrm>
        </p:spPr>
        <p:txBody>
          <a:bodyPr anchor="b"/>
          <a:lstStyle>
            <a:lvl1pPr>
              <a:lnSpc>
                <a:spcPct val="122000"/>
              </a:lnSpc>
              <a:spcBef>
                <a:spcPts val="0"/>
              </a:spcBef>
              <a:defRPr sz="1500" b="1">
                <a:solidFill>
                  <a:schemeClr val="accent2"/>
                </a:solidFill>
                <a:latin typeface="+mj-lt"/>
              </a:defRPr>
            </a:lvl1pPr>
            <a:lvl2pPr marL="182563" indent="0">
              <a:buNone/>
              <a:defRPr/>
            </a:lvl2pPr>
          </a:lstStyle>
          <a:p>
            <a:pPr lvl="0"/>
            <a:endParaRPr lang="en-US" dirty="0"/>
          </a:p>
        </p:txBody>
      </p:sp>
      <p:sp>
        <p:nvSpPr>
          <p:cNvPr id="44" name="Content Placeholder 2">
            <a:extLst>
              <a:ext uri="{FF2B5EF4-FFF2-40B4-BE49-F238E27FC236}">
                <a16:creationId xmlns:a16="http://schemas.microsoft.com/office/drawing/2014/main" id="{170D34DD-98FD-4D38-A841-B891E6FBB4B1}"/>
              </a:ext>
            </a:extLst>
          </p:cNvPr>
          <p:cNvSpPr>
            <a:spLocks noGrp="1"/>
          </p:cNvSpPr>
          <p:nvPr>
            <p:ph sz="quarter" idx="35"/>
          </p:nvPr>
        </p:nvSpPr>
        <p:spPr>
          <a:xfrm>
            <a:off x="9271000" y="4400550"/>
            <a:ext cx="2063750" cy="1314449"/>
          </a:xfrm>
        </p:spPr>
        <p:txBody>
          <a:bodyPr/>
          <a:lstStyle>
            <a:lvl1pPr>
              <a:spcBef>
                <a:spcPts val="500"/>
              </a:spcBef>
              <a:defRPr sz="1000"/>
            </a:lvl1pPr>
            <a:lvl2pPr>
              <a:spcBef>
                <a:spcPts val="500"/>
              </a:spcBef>
              <a:defRPr sz="1000"/>
            </a:lvl2pPr>
            <a:lvl3pPr>
              <a:spcBef>
                <a:spcPts val="500"/>
              </a:spcBef>
              <a:defRPr sz="1000"/>
            </a:lvl3pPr>
            <a:lvl4pPr>
              <a:spcBef>
                <a:spcPts val="500"/>
              </a:spcBef>
              <a:defRPr sz="1000"/>
            </a:lvl4pPr>
            <a:lvl5pPr>
              <a:spcBef>
                <a:spcPts val="500"/>
              </a:spcBef>
              <a:defRPr sz="1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233920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ject Update">
    <p:bg>
      <p:bgPr>
        <a:solidFill>
          <a:schemeClr val="bg1"/>
        </a:solidFill>
        <a:effectLst/>
      </p:bgPr>
    </p:bg>
    <p:spTree>
      <p:nvGrpSpPr>
        <p:cNvPr id="1" name=""/>
        <p:cNvGrpSpPr/>
        <p:nvPr/>
      </p:nvGrpSpPr>
      <p:grpSpPr>
        <a:xfrm>
          <a:off x="0" y="0"/>
          <a:ext cx="0" cy="0"/>
          <a:chOff x="0" y="0"/>
          <a:chExt cx="0" cy="0"/>
        </a:xfrm>
      </p:grpSpPr>
      <p:pic>
        <p:nvPicPr>
          <p:cNvPr id="70" name="Graphic 69">
            <a:extLst>
              <a:ext uri="{FF2B5EF4-FFF2-40B4-BE49-F238E27FC236}">
                <a16:creationId xmlns:a16="http://schemas.microsoft.com/office/drawing/2014/main" id="{6FD6589C-A79D-4E46-99FC-62BC4DD3FA2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4" name="Rectangle 3">
            <a:extLst>
              <a:ext uri="{FF2B5EF4-FFF2-40B4-BE49-F238E27FC236}">
                <a16:creationId xmlns:a16="http://schemas.microsoft.com/office/drawing/2014/main" id="{0AF58D69-416E-44EF-8D40-D95D88ECAD70}"/>
              </a:ext>
            </a:extLst>
          </p:cNvPr>
          <p:cNvSpPr/>
          <p:nvPr userDrawn="1"/>
        </p:nvSpPr>
        <p:spPr>
          <a:xfrm>
            <a:off x="-1" y="-1"/>
            <a:ext cx="4063154"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BBCF4C65-BC16-415F-B6F4-3D663F13EA19}"/>
              </a:ext>
            </a:extLst>
          </p:cNvPr>
          <p:cNvSpPr/>
          <p:nvPr userDrawn="1"/>
        </p:nvSpPr>
        <p:spPr>
          <a:xfrm>
            <a:off x="-1" y="4827331"/>
            <a:ext cx="2030668" cy="20306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7520ED9-1032-43E5-98A9-C7430DC72929}"/>
              </a:ext>
            </a:extLst>
          </p:cNvPr>
          <p:cNvSpPr/>
          <p:nvPr userDrawn="1"/>
        </p:nvSpPr>
        <p:spPr>
          <a:xfrm>
            <a:off x="2032487" y="4827331"/>
            <a:ext cx="2030668" cy="20306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Content Placeholder 3">
            <a:extLst>
              <a:ext uri="{FF2B5EF4-FFF2-40B4-BE49-F238E27FC236}">
                <a16:creationId xmlns:a16="http://schemas.microsoft.com/office/drawing/2014/main" id="{BBF35082-6373-4A8D-8EF7-194CECFBA373}"/>
              </a:ext>
            </a:extLst>
          </p:cNvPr>
          <p:cNvSpPr>
            <a:spLocks noGrp="1"/>
          </p:cNvSpPr>
          <p:nvPr>
            <p:ph sz="quarter" idx="60" hasCustomPrompt="1"/>
          </p:nvPr>
        </p:nvSpPr>
        <p:spPr>
          <a:xfrm>
            <a:off x="3170867" y="5566556"/>
            <a:ext cx="637200" cy="255600"/>
          </a:xfrm>
          <a:noFill/>
        </p:spPr>
        <p:txBody>
          <a:bodyPr anchor="ctr"/>
          <a:lstStyle>
            <a:lvl1pPr algn="ctr">
              <a:defRPr sz="700"/>
            </a:lvl1pPr>
          </a:lstStyle>
          <a:p>
            <a:pPr lvl="0"/>
            <a:r>
              <a:rPr lang="en-GB" dirty="0"/>
              <a:t>Partner Logo</a:t>
            </a:r>
          </a:p>
        </p:txBody>
      </p:sp>
      <p:sp>
        <p:nvSpPr>
          <p:cNvPr id="75" name="Content Placeholder 3">
            <a:extLst>
              <a:ext uri="{FF2B5EF4-FFF2-40B4-BE49-F238E27FC236}">
                <a16:creationId xmlns:a16="http://schemas.microsoft.com/office/drawing/2014/main" id="{4EEA9746-AFF9-4AD7-B988-0A4A03AEA293}"/>
              </a:ext>
            </a:extLst>
          </p:cNvPr>
          <p:cNvSpPr>
            <a:spLocks noGrp="1"/>
          </p:cNvSpPr>
          <p:nvPr>
            <p:ph sz="quarter" idx="61" hasCustomPrompt="1"/>
          </p:nvPr>
        </p:nvSpPr>
        <p:spPr>
          <a:xfrm>
            <a:off x="3170867" y="5945981"/>
            <a:ext cx="637200" cy="255600"/>
          </a:xfrm>
          <a:noFill/>
        </p:spPr>
        <p:txBody>
          <a:bodyPr anchor="ctr"/>
          <a:lstStyle>
            <a:lvl1pPr algn="ctr">
              <a:defRPr sz="700"/>
            </a:lvl1pPr>
          </a:lstStyle>
          <a:p>
            <a:pPr lvl="0"/>
            <a:r>
              <a:rPr lang="en-GB" dirty="0"/>
              <a:t>Partner Logo</a:t>
            </a:r>
          </a:p>
        </p:txBody>
      </p:sp>
      <p:sp>
        <p:nvSpPr>
          <p:cNvPr id="76" name="Content Placeholder 3">
            <a:extLst>
              <a:ext uri="{FF2B5EF4-FFF2-40B4-BE49-F238E27FC236}">
                <a16:creationId xmlns:a16="http://schemas.microsoft.com/office/drawing/2014/main" id="{EF7305C6-5B43-45F7-9AAE-DE6E3326C800}"/>
              </a:ext>
            </a:extLst>
          </p:cNvPr>
          <p:cNvSpPr>
            <a:spLocks noGrp="1"/>
          </p:cNvSpPr>
          <p:nvPr>
            <p:ph sz="quarter" idx="62" hasCustomPrompt="1"/>
          </p:nvPr>
        </p:nvSpPr>
        <p:spPr>
          <a:xfrm>
            <a:off x="3170867" y="6331181"/>
            <a:ext cx="637200" cy="255600"/>
          </a:xfrm>
          <a:noFill/>
        </p:spPr>
        <p:txBody>
          <a:bodyPr anchor="ctr"/>
          <a:lstStyle>
            <a:lvl1pPr algn="ctr">
              <a:defRPr sz="700"/>
            </a:lvl1pPr>
          </a:lstStyle>
          <a:p>
            <a:pPr lvl="0"/>
            <a:r>
              <a:rPr lang="en-GB" dirty="0"/>
              <a:t>Partner Logo</a:t>
            </a:r>
          </a:p>
        </p:txBody>
      </p:sp>
      <p:sp>
        <p:nvSpPr>
          <p:cNvPr id="54" name="Content Placeholder 3">
            <a:extLst>
              <a:ext uri="{FF2B5EF4-FFF2-40B4-BE49-F238E27FC236}">
                <a16:creationId xmlns:a16="http://schemas.microsoft.com/office/drawing/2014/main" id="{936E479C-918B-4EA0-9C62-88573A167D6E}"/>
              </a:ext>
            </a:extLst>
          </p:cNvPr>
          <p:cNvSpPr>
            <a:spLocks noGrp="1"/>
          </p:cNvSpPr>
          <p:nvPr>
            <p:ph sz="quarter" idx="54" hasCustomPrompt="1"/>
          </p:nvPr>
        </p:nvSpPr>
        <p:spPr>
          <a:xfrm>
            <a:off x="638399" y="3429000"/>
            <a:ext cx="835200" cy="388800"/>
          </a:xfrm>
          <a:noFill/>
        </p:spPr>
        <p:txBody>
          <a:bodyPr anchor="ctr"/>
          <a:lstStyle>
            <a:lvl1pPr algn="ctr">
              <a:defRPr sz="700"/>
            </a:lvl1pPr>
          </a:lstStyle>
          <a:p>
            <a:pPr lvl="0"/>
            <a:r>
              <a:rPr lang="en-GB" dirty="0"/>
              <a:t>Partner Logo</a:t>
            </a:r>
          </a:p>
        </p:txBody>
      </p:sp>
      <p:sp>
        <p:nvSpPr>
          <p:cNvPr id="55" name="Content Placeholder 3">
            <a:extLst>
              <a:ext uri="{FF2B5EF4-FFF2-40B4-BE49-F238E27FC236}">
                <a16:creationId xmlns:a16="http://schemas.microsoft.com/office/drawing/2014/main" id="{A59CE1FB-3FD5-4AD7-B35E-A0151D862C59}"/>
              </a:ext>
            </a:extLst>
          </p:cNvPr>
          <p:cNvSpPr>
            <a:spLocks noGrp="1"/>
          </p:cNvSpPr>
          <p:nvPr>
            <p:ph sz="quarter" idx="55" hasCustomPrompt="1"/>
          </p:nvPr>
        </p:nvSpPr>
        <p:spPr>
          <a:xfrm>
            <a:off x="1617219" y="3429000"/>
            <a:ext cx="835200" cy="388800"/>
          </a:xfrm>
          <a:noFill/>
        </p:spPr>
        <p:txBody>
          <a:bodyPr anchor="ctr"/>
          <a:lstStyle>
            <a:lvl1pPr algn="ctr">
              <a:defRPr sz="700"/>
            </a:lvl1pPr>
          </a:lstStyle>
          <a:p>
            <a:pPr lvl="0"/>
            <a:r>
              <a:rPr lang="en-GB" dirty="0"/>
              <a:t>Partner Logo</a:t>
            </a:r>
          </a:p>
        </p:txBody>
      </p:sp>
      <p:sp>
        <p:nvSpPr>
          <p:cNvPr id="56" name="Content Placeholder 3">
            <a:extLst>
              <a:ext uri="{FF2B5EF4-FFF2-40B4-BE49-F238E27FC236}">
                <a16:creationId xmlns:a16="http://schemas.microsoft.com/office/drawing/2014/main" id="{4B67DE1F-BC3C-4632-B105-C954BE253B14}"/>
              </a:ext>
            </a:extLst>
          </p:cNvPr>
          <p:cNvSpPr>
            <a:spLocks noGrp="1"/>
          </p:cNvSpPr>
          <p:nvPr>
            <p:ph sz="quarter" idx="56" hasCustomPrompt="1"/>
          </p:nvPr>
        </p:nvSpPr>
        <p:spPr>
          <a:xfrm>
            <a:off x="2593800" y="3429000"/>
            <a:ext cx="835200" cy="388800"/>
          </a:xfrm>
          <a:noFill/>
        </p:spPr>
        <p:txBody>
          <a:bodyPr anchor="ctr"/>
          <a:lstStyle>
            <a:lvl1pPr algn="ctr">
              <a:defRPr sz="700"/>
            </a:lvl1pPr>
          </a:lstStyle>
          <a:p>
            <a:pPr lvl="0"/>
            <a:r>
              <a:rPr lang="en-GB" dirty="0"/>
              <a:t>Partner Logo</a:t>
            </a:r>
          </a:p>
        </p:txBody>
      </p:sp>
      <p:sp>
        <p:nvSpPr>
          <p:cNvPr id="57" name="Content Placeholder 3">
            <a:extLst>
              <a:ext uri="{FF2B5EF4-FFF2-40B4-BE49-F238E27FC236}">
                <a16:creationId xmlns:a16="http://schemas.microsoft.com/office/drawing/2014/main" id="{05D5F242-4560-48FF-9C67-1D2D7247FF14}"/>
              </a:ext>
            </a:extLst>
          </p:cNvPr>
          <p:cNvSpPr>
            <a:spLocks noGrp="1"/>
          </p:cNvSpPr>
          <p:nvPr>
            <p:ph sz="quarter" idx="57" hasCustomPrompt="1"/>
          </p:nvPr>
        </p:nvSpPr>
        <p:spPr>
          <a:xfrm>
            <a:off x="638399" y="3936449"/>
            <a:ext cx="835200" cy="388800"/>
          </a:xfrm>
          <a:noFill/>
        </p:spPr>
        <p:txBody>
          <a:bodyPr anchor="ctr"/>
          <a:lstStyle>
            <a:lvl1pPr algn="ctr">
              <a:defRPr sz="700"/>
            </a:lvl1pPr>
          </a:lstStyle>
          <a:p>
            <a:pPr lvl="0"/>
            <a:r>
              <a:rPr lang="en-GB" dirty="0"/>
              <a:t>Partner Logo</a:t>
            </a:r>
          </a:p>
        </p:txBody>
      </p:sp>
      <p:sp>
        <p:nvSpPr>
          <p:cNvPr id="72" name="Content Placeholder 3">
            <a:extLst>
              <a:ext uri="{FF2B5EF4-FFF2-40B4-BE49-F238E27FC236}">
                <a16:creationId xmlns:a16="http://schemas.microsoft.com/office/drawing/2014/main" id="{0D6908BA-92B2-430B-BDA1-7DC9AD38A630}"/>
              </a:ext>
            </a:extLst>
          </p:cNvPr>
          <p:cNvSpPr>
            <a:spLocks noGrp="1"/>
          </p:cNvSpPr>
          <p:nvPr>
            <p:ph sz="quarter" idx="58" hasCustomPrompt="1"/>
          </p:nvPr>
        </p:nvSpPr>
        <p:spPr>
          <a:xfrm>
            <a:off x="1617219" y="3936449"/>
            <a:ext cx="835200" cy="388800"/>
          </a:xfrm>
          <a:noFill/>
        </p:spPr>
        <p:txBody>
          <a:bodyPr anchor="ctr"/>
          <a:lstStyle>
            <a:lvl1pPr algn="ctr">
              <a:defRPr sz="700"/>
            </a:lvl1pPr>
          </a:lstStyle>
          <a:p>
            <a:pPr lvl="0"/>
            <a:r>
              <a:rPr lang="en-GB" dirty="0"/>
              <a:t>Partner Logo</a:t>
            </a:r>
          </a:p>
        </p:txBody>
      </p:sp>
      <p:sp>
        <p:nvSpPr>
          <p:cNvPr id="73" name="Content Placeholder 3">
            <a:extLst>
              <a:ext uri="{FF2B5EF4-FFF2-40B4-BE49-F238E27FC236}">
                <a16:creationId xmlns:a16="http://schemas.microsoft.com/office/drawing/2014/main" id="{3B069893-7B83-4807-9780-DBEFD4649DA3}"/>
              </a:ext>
            </a:extLst>
          </p:cNvPr>
          <p:cNvSpPr>
            <a:spLocks noGrp="1"/>
          </p:cNvSpPr>
          <p:nvPr>
            <p:ph sz="quarter" idx="59" hasCustomPrompt="1"/>
          </p:nvPr>
        </p:nvSpPr>
        <p:spPr>
          <a:xfrm>
            <a:off x="2593800" y="3936449"/>
            <a:ext cx="835200" cy="388800"/>
          </a:xfrm>
          <a:noFill/>
        </p:spPr>
        <p:txBody>
          <a:bodyPr anchor="ctr"/>
          <a:lstStyle>
            <a:lvl1pPr algn="ctr">
              <a:defRPr sz="700"/>
            </a:lvl1pPr>
          </a:lstStyle>
          <a:p>
            <a:pPr lvl="0"/>
            <a:r>
              <a:rPr lang="en-GB" dirty="0"/>
              <a:t>Partner Logo</a:t>
            </a:r>
          </a:p>
        </p:txBody>
      </p:sp>
      <p:sp>
        <p:nvSpPr>
          <p:cNvPr id="6" name="Text Placeholder 5">
            <a:extLst>
              <a:ext uri="{FF2B5EF4-FFF2-40B4-BE49-F238E27FC236}">
                <a16:creationId xmlns:a16="http://schemas.microsoft.com/office/drawing/2014/main" id="{1548CF08-0A99-4D81-A4BF-6F24B2636966}"/>
              </a:ext>
            </a:extLst>
          </p:cNvPr>
          <p:cNvSpPr>
            <a:spLocks noGrp="1"/>
          </p:cNvSpPr>
          <p:nvPr userDrawn="1">
            <p:ph type="body" sz="quarter" idx="10"/>
          </p:nvPr>
        </p:nvSpPr>
        <p:spPr>
          <a:xfrm>
            <a:off x="639855" y="1004228"/>
            <a:ext cx="2789144" cy="773907"/>
          </a:xfrm>
        </p:spPr>
        <p:txBody>
          <a:bodyPr/>
          <a:lstStyle>
            <a:lvl1pPr>
              <a:lnSpc>
                <a:spcPct val="118000"/>
              </a:lnSpc>
              <a:spcBef>
                <a:spcPts val="0"/>
              </a:spcBef>
              <a:defRPr sz="2250" b="1">
                <a:solidFill>
                  <a:schemeClr val="bg1"/>
                </a:solidFill>
              </a:defRPr>
            </a:lvl1pPr>
            <a:lvl2pPr marL="182563" indent="0">
              <a:buNone/>
              <a:defRPr/>
            </a:lvl2pPr>
          </a:lstStyle>
          <a:p>
            <a:pPr lvl="0"/>
            <a:endParaRPr lang="en-US" dirty="0"/>
          </a:p>
        </p:txBody>
      </p:sp>
      <p:sp>
        <p:nvSpPr>
          <p:cNvPr id="7" name="Text Placeholder 5">
            <a:extLst>
              <a:ext uri="{FF2B5EF4-FFF2-40B4-BE49-F238E27FC236}">
                <a16:creationId xmlns:a16="http://schemas.microsoft.com/office/drawing/2014/main" id="{C985F95C-E9EE-4C7C-9E03-04A51EE3A27F}"/>
              </a:ext>
            </a:extLst>
          </p:cNvPr>
          <p:cNvSpPr>
            <a:spLocks noGrp="1"/>
          </p:cNvSpPr>
          <p:nvPr userDrawn="1">
            <p:ph type="body" sz="quarter" idx="11"/>
          </p:nvPr>
        </p:nvSpPr>
        <p:spPr>
          <a:xfrm>
            <a:off x="639854" y="1963488"/>
            <a:ext cx="2789145" cy="1179762"/>
          </a:xfrm>
        </p:spPr>
        <p:txBody>
          <a:bodyPr/>
          <a:lstStyle>
            <a:lvl1pPr>
              <a:lnSpc>
                <a:spcPct val="122000"/>
              </a:lnSpc>
              <a:spcBef>
                <a:spcPts val="1800"/>
              </a:spcBef>
              <a:defRPr sz="1500" b="0">
                <a:solidFill>
                  <a:schemeClr val="tx2"/>
                </a:solidFill>
              </a:defRPr>
            </a:lvl1pPr>
            <a:lvl2pPr marL="182563" indent="0">
              <a:buNone/>
              <a:defRPr/>
            </a:lvl2pPr>
          </a:lstStyle>
          <a:p>
            <a:pPr lvl="0"/>
            <a:endParaRPr lang="en-US" dirty="0"/>
          </a:p>
        </p:txBody>
      </p:sp>
      <p:sp>
        <p:nvSpPr>
          <p:cNvPr id="20" name="Date Placeholder 1">
            <a:extLst>
              <a:ext uri="{FF2B5EF4-FFF2-40B4-BE49-F238E27FC236}">
                <a16:creationId xmlns:a16="http://schemas.microsoft.com/office/drawing/2014/main" id="{C5DCCAA4-B153-46DA-84E6-7374E08B7C73}"/>
              </a:ext>
            </a:extLst>
          </p:cNvPr>
          <p:cNvSpPr>
            <a:spLocks noGrp="1"/>
          </p:cNvSpPr>
          <p:nvPr userDrawn="1">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21" name="Footer Placeholder 20">
            <a:extLst>
              <a:ext uri="{FF2B5EF4-FFF2-40B4-BE49-F238E27FC236}">
                <a16:creationId xmlns:a16="http://schemas.microsoft.com/office/drawing/2014/main" id="{FFD47328-CACB-489D-AAAB-5DDA1494732E}"/>
              </a:ext>
            </a:extLst>
          </p:cNvPr>
          <p:cNvSpPr>
            <a:spLocks noGrp="1"/>
          </p:cNvSpPr>
          <p:nvPr userDrawn="1">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22" name="Slide Number Placeholder 21">
            <a:extLst>
              <a:ext uri="{FF2B5EF4-FFF2-40B4-BE49-F238E27FC236}">
                <a16:creationId xmlns:a16="http://schemas.microsoft.com/office/drawing/2014/main" id="{AEE5ADE2-381A-41F7-8EB5-5C1344A80AF9}"/>
              </a:ext>
            </a:extLst>
          </p:cNvPr>
          <p:cNvSpPr>
            <a:spLocks noGrp="1"/>
          </p:cNvSpPr>
          <p:nvPr userDrawn="1">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2"/>
          </a:solidFill>
          <a:ln w="6350">
            <a:noFill/>
          </a:ln>
          <a:effectLst/>
        </p:spPr>
        <p:txBody>
          <a:bodyPr wrap="square" lIns="0" tIns="72000" rIns="0" bIns="0" anchor="ctr">
            <a:noAutofit/>
          </a:bodyPr>
          <a:lstStyle>
            <a:lvl1pPr algn="ctr">
              <a:lnSpc>
                <a:spcPct val="90000"/>
              </a:lnSpc>
              <a:defRPr sz="1300" b="0">
                <a:solidFill>
                  <a:schemeClr val="tx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pic>
        <p:nvPicPr>
          <p:cNvPr id="23" name="Graphic 22">
            <a:extLst>
              <a:ext uri="{FF2B5EF4-FFF2-40B4-BE49-F238E27FC236}">
                <a16:creationId xmlns:a16="http://schemas.microsoft.com/office/drawing/2014/main" id="{B831BC76-C3A3-4840-8FEE-7EF116A0608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9"/>
          </a:xfrm>
          <a:prstGeom prst="rect">
            <a:avLst/>
          </a:prstGeom>
        </p:spPr>
      </p:pic>
      <p:pic>
        <p:nvPicPr>
          <p:cNvPr id="10" name="Graphic 9">
            <a:extLst>
              <a:ext uri="{FF2B5EF4-FFF2-40B4-BE49-F238E27FC236}">
                <a16:creationId xmlns:a16="http://schemas.microsoft.com/office/drawing/2014/main" id="{504E1F36-409F-454B-93BC-F458EA13B669}"/>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300656" y="4948237"/>
            <a:ext cx="260195" cy="286214"/>
          </a:xfrm>
          <a:prstGeom prst="rect">
            <a:avLst/>
          </a:prstGeom>
        </p:spPr>
      </p:pic>
      <p:pic>
        <p:nvPicPr>
          <p:cNvPr id="31" name="Graphic 30">
            <a:extLst>
              <a:ext uri="{FF2B5EF4-FFF2-40B4-BE49-F238E27FC236}">
                <a16:creationId xmlns:a16="http://schemas.microsoft.com/office/drawing/2014/main" id="{51783A22-AFF5-4565-BD83-2167C1A2369B}"/>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51619" y="4953000"/>
            <a:ext cx="260195" cy="266700"/>
          </a:xfrm>
          <a:prstGeom prst="rect">
            <a:avLst/>
          </a:prstGeom>
        </p:spPr>
      </p:pic>
      <p:sp>
        <p:nvSpPr>
          <p:cNvPr id="32" name="TextBox 31">
            <a:extLst>
              <a:ext uri="{FF2B5EF4-FFF2-40B4-BE49-F238E27FC236}">
                <a16:creationId xmlns:a16="http://schemas.microsoft.com/office/drawing/2014/main" id="{7EC74A02-26BE-417B-8452-0BF74514265D}"/>
              </a:ext>
            </a:extLst>
          </p:cNvPr>
          <p:cNvSpPr txBox="1"/>
          <p:nvPr userDrawn="1"/>
        </p:nvSpPr>
        <p:spPr>
          <a:xfrm>
            <a:off x="638174" y="5010151"/>
            <a:ext cx="885825" cy="147634"/>
          </a:xfrm>
          <a:prstGeom prst="rect">
            <a:avLst/>
          </a:prstGeom>
          <a:noFill/>
        </p:spPr>
        <p:txBody>
          <a:bodyPr wrap="square" lIns="0" tIns="0" rIns="0" bIns="0" rtlCol="0" anchor="ctr">
            <a:noAutofit/>
          </a:bodyPr>
          <a:lstStyle/>
          <a:p>
            <a:r>
              <a:rPr lang="en-GB" sz="1100" b="1" dirty="0">
                <a:solidFill>
                  <a:schemeClr val="bg2"/>
                </a:solidFill>
                <a:latin typeface="+mj-lt"/>
              </a:rPr>
              <a:t>Progress</a:t>
            </a:r>
          </a:p>
        </p:txBody>
      </p:sp>
      <p:sp>
        <p:nvSpPr>
          <p:cNvPr id="33" name="TextBox 32">
            <a:extLst>
              <a:ext uri="{FF2B5EF4-FFF2-40B4-BE49-F238E27FC236}">
                <a16:creationId xmlns:a16="http://schemas.microsoft.com/office/drawing/2014/main" id="{A3BBB4A5-CF00-431F-9627-77F47B3C1637}"/>
              </a:ext>
            </a:extLst>
          </p:cNvPr>
          <p:cNvSpPr txBox="1"/>
          <p:nvPr userDrawn="1"/>
        </p:nvSpPr>
        <p:spPr>
          <a:xfrm>
            <a:off x="2686053" y="5010151"/>
            <a:ext cx="885825" cy="147634"/>
          </a:xfrm>
          <a:prstGeom prst="rect">
            <a:avLst/>
          </a:prstGeom>
          <a:noFill/>
        </p:spPr>
        <p:txBody>
          <a:bodyPr wrap="square" lIns="0" tIns="0" rIns="0" bIns="0" rtlCol="0" anchor="ctr">
            <a:noAutofit/>
          </a:bodyPr>
          <a:lstStyle/>
          <a:p>
            <a:r>
              <a:rPr lang="en-GB" sz="1100" b="1" dirty="0">
                <a:solidFill>
                  <a:schemeClr val="tx2"/>
                </a:solidFill>
                <a:latin typeface="+mj-lt"/>
              </a:rPr>
              <a:t>Funding</a:t>
            </a:r>
          </a:p>
        </p:txBody>
      </p:sp>
      <p:sp>
        <p:nvSpPr>
          <p:cNvPr id="34" name="Text Placeholder 5">
            <a:extLst>
              <a:ext uri="{FF2B5EF4-FFF2-40B4-BE49-F238E27FC236}">
                <a16:creationId xmlns:a16="http://schemas.microsoft.com/office/drawing/2014/main" id="{7D3F6862-F38A-44AE-B0A3-43BCD8F3DFC2}"/>
              </a:ext>
            </a:extLst>
          </p:cNvPr>
          <p:cNvSpPr>
            <a:spLocks noGrp="1"/>
          </p:cNvSpPr>
          <p:nvPr userDrawn="1">
            <p:ph type="body" sz="quarter" idx="18" hasCustomPrompt="1"/>
          </p:nvPr>
        </p:nvSpPr>
        <p:spPr>
          <a:xfrm>
            <a:off x="681037" y="6189663"/>
            <a:ext cx="1128713" cy="174624"/>
          </a:xfrm>
        </p:spPr>
        <p:txBody>
          <a:bodyPr anchor="ctr"/>
          <a:lstStyle>
            <a:lvl1pPr>
              <a:lnSpc>
                <a:spcPct val="100000"/>
              </a:lnSpc>
              <a:spcBef>
                <a:spcPts val="0"/>
              </a:spcBef>
              <a:defRPr sz="1130" b="0">
                <a:solidFill>
                  <a:schemeClr val="bg2"/>
                </a:solidFill>
              </a:defRPr>
            </a:lvl1pPr>
            <a:lvl2pPr marL="182563" indent="0">
              <a:buNone/>
              <a:defRPr/>
            </a:lvl2pPr>
          </a:lstStyle>
          <a:p>
            <a:pPr lvl="0"/>
            <a:r>
              <a:rPr lang="en-US" dirty="0"/>
              <a:t>Month YYYY</a:t>
            </a:r>
          </a:p>
        </p:txBody>
      </p:sp>
      <p:sp>
        <p:nvSpPr>
          <p:cNvPr id="35" name="Text Placeholder 5">
            <a:extLst>
              <a:ext uri="{FF2B5EF4-FFF2-40B4-BE49-F238E27FC236}">
                <a16:creationId xmlns:a16="http://schemas.microsoft.com/office/drawing/2014/main" id="{342AB2AE-03EA-4B2B-86DD-3C49E7C62263}"/>
              </a:ext>
            </a:extLst>
          </p:cNvPr>
          <p:cNvSpPr>
            <a:spLocks noGrp="1"/>
          </p:cNvSpPr>
          <p:nvPr userDrawn="1">
            <p:ph type="body" sz="quarter" idx="19" hasCustomPrompt="1"/>
          </p:nvPr>
        </p:nvSpPr>
        <p:spPr>
          <a:xfrm>
            <a:off x="681037" y="6445963"/>
            <a:ext cx="1128713" cy="174624"/>
          </a:xfrm>
        </p:spPr>
        <p:txBody>
          <a:bodyPr anchor="ctr"/>
          <a:lstStyle>
            <a:lvl1pPr>
              <a:lnSpc>
                <a:spcPct val="100000"/>
              </a:lnSpc>
              <a:spcBef>
                <a:spcPts val="0"/>
              </a:spcBef>
              <a:defRPr sz="1130" b="0">
                <a:solidFill>
                  <a:schemeClr val="bg2"/>
                </a:solidFill>
              </a:defRPr>
            </a:lvl1pPr>
            <a:lvl2pPr marL="182563" indent="0">
              <a:buNone/>
              <a:defRPr/>
            </a:lvl2pPr>
          </a:lstStyle>
          <a:p>
            <a:pPr lvl="0"/>
            <a:r>
              <a:rPr lang="en-US" dirty="0"/>
              <a:t>Month YYYY</a:t>
            </a:r>
          </a:p>
        </p:txBody>
      </p:sp>
      <p:sp>
        <p:nvSpPr>
          <p:cNvPr id="36" name="TextBox 35">
            <a:extLst>
              <a:ext uri="{FF2B5EF4-FFF2-40B4-BE49-F238E27FC236}">
                <a16:creationId xmlns:a16="http://schemas.microsoft.com/office/drawing/2014/main" id="{DD061270-DB2D-4BAF-BAD6-368DAB261EA1}"/>
              </a:ext>
            </a:extLst>
          </p:cNvPr>
          <p:cNvSpPr txBox="1"/>
          <p:nvPr userDrawn="1"/>
        </p:nvSpPr>
        <p:spPr>
          <a:xfrm>
            <a:off x="252996" y="6249991"/>
            <a:ext cx="304216" cy="109534"/>
          </a:xfrm>
          <a:prstGeom prst="rect">
            <a:avLst/>
          </a:prstGeom>
          <a:noFill/>
        </p:spPr>
        <p:txBody>
          <a:bodyPr wrap="square" lIns="0" tIns="0" rIns="0" bIns="0" rtlCol="0" anchor="ctr">
            <a:noAutofit/>
          </a:bodyPr>
          <a:lstStyle/>
          <a:p>
            <a:r>
              <a:rPr lang="en-GB" sz="650" b="1" dirty="0">
                <a:solidFill>
                  <a:schemeClr val="bg1"/>
                </a:solidFill>
                <a:latin typeface="+mj-lt"/>
              </a:rPr>
              <a:t>From</a:t>
            </a:r>
          </a:p>
        </p:txBody>
      </p:sp>
      <p:sp>
        <p:nvSpPr>
          <p:cNvPr id="37" name="TextBox 36">
            <a:extLst>
              <a:ext uri="{FF2B5EF4-FFF2-40B4-BE49-F238E27FC236}">
                <a16:creationId xmlns:a16="http://schemas.microsoft.com/office/drawing/2014/main" id="{E891CC1B-E910-4C7A-941A-8B78EB5614D3}"/>
              </a:ext>
            </a:extLst>
          </p:cNvPr>
          <p:cNvSpPr txBox="1"/>
          <p:nvPr userDrawn="1"/>
        </p:nvSpPr>
        <p:spPr>
          <a:xfrm>
            <a:off x="252996" y="6499228"/>
            <a:ext cx="304216" cy="109534"/>
          </a:xfrm>
          <a:prstGeom prst="rect">
            <a:avLst/>
          </a:prstGeom>
          <a:noFill/>
        </p:spPr>
        <p:txBody>
          <a:bodyPr wrap="square" lIns="0" tIns="0" rIns="0" bIns="0" rtlCol="0" anchor="ctr">
            <a:noAutofit/>
          </a:bodyPr>
          <a:lstStyle/>
          <a:p>
            <a:r>
              <a:rPr lang="en-GB" sz="650" b="1">
                <a:solidFill>
                  <a:schemeClr val="bg1"/>
                </a:solidFill>
                <a:latin typeface="+mj-lt"/>
              </a:rPr>
              <a:t>To</a:t>
            </a:r>
            <a:endParaRPr lang="en-GB" sz="650" b="1" dirty="0">
              <a:solidFill>
                <a:schemeClr val="bg1"/>
              </a:solidFill>
              <a:latin typeface="+mj-lt"/>
            </a:endParaRPr>
          </a:p>
        </p:txBody>
      </p:sp>
      <p:sp>
        <p:nvSpPr>
          <p:cNvPr id="38" name="Text Placeholder 5">
            <a:extLst>
              <a:ext uri="{FF2B5EF4-FFF2-40B4-BE49-F238E27FC236}">
                <a16:creationId xmlns:a16="http://schemas.microsoft.com/office/drawing/2014/main" id="{BE26E280-5CA0-47A4-9D57-3EED336285F0}"/>
              </a:ext>
            </a:extLst>
          </p:cNvPr>
          <p:cNvSpPr>
            <a:spLocks noGrp="1"/>
          </p:cNvSpPr>
          <p:nvPr userDrawn="1">
            <p:ph type="body" sz="quarter" idx="20" hasCustomPrompt="1"/>
          </p:nvPr>
        </p:nvSpPr>
        <p:spPr>
          <a:xfrm>
            <a:off x="2286000" y="5517356"/>
            <a:ext cx="762001" cy="285750"/>
          </a:xfrm>
        </p:spPr>
        <p:txBody>
          <a:bodyPr anchor="ctr"/>
          <a:lstStyle>
            <a:lvl1pPr>
              <a:lnSpc>
                <a:spcPct val="100000"/>
              </a:lnSpc>
              <a:spcBef>
                <a:spcPts val="0"/>
              </a:spcBef>
              <a:defRPr sz="1700" b="1">
                <a:solidFill>
                  <a:schemeClr val="bg1"/>
                </a:solidFill>
              </a:defRPr>
            </a:lvl1pPr>
            <a:lvl2pPr marL="182563" indent="0">
              <a:buNone/>
              <a:defRPr/>
            </a:lvl2pPr>
          </a:lstStyle>
          <a:p>
            <a:pPr lvl="0"/>
            <a:r>
              <a:rPr lang="en-US" dirty="0"/>
              <a:t>£</a:t>
            </a:r>
            <a:r>
              <a:rPr lang="en-US" dirty="0" err="1"/>
              <a:t>XXm</a:t>
            </a:r>
            <a:endParaRPr lang="en-US" dirty="0"/>
          </a:p>
        </p:txBody>
      </p:sp>
      <p:sp>
        <p:nvSpPr>
          <p:cNvPr id="39" name="Text Placeholder 5">
            <a:extLst>
              <a:ext uri="{FF2B5EF4-FFF2-40B4-BE49-F238E27FC236}">
                <a16:creationId xmlns:a16="http://schemas.microsoft.com/office/drawing/2014/main" id="{8B9B212F-730B-45A5-9893-1C069C1CA517}"/>
              </a:ext>
            </a:extLst>
          </p:cNvPr>
          <p:cNvSpPr>
            <a:spLocks noGrp="1"/>
          </p:cNvSpPr>
          <p:nvPr userDrawn="1">
            <p:ph type="body" sz="quarter" idx="21" hasCustomPrompt="1"/>
          </p:nvPr>
        </p:nvSpPr>
        <p:spPr>
          <a:xfrm>
            <a:off x="2286000" y="5945981"/>
            <a:ext cx="762001" cy="156370"/>
          </a:xfrm>
        </p:spPr>
        <p:txBody>
          <a:bodyPr anchor="ctr"/>
          <a:lstStyle>
            <a:lvl1pPr>
              <a:lnSpc>
                <a:spcPct val="100000"/>
              </a:lnSpc>
              <a:spcBef>
                <a:spcPts val="0"/>
              </a:spcBef>
              <a:defRPr sz="1130" b="0">
                <a:solidFill>
                  <a:schemeClr val="tx2"/>
                </a:solidFill>
              </a:defRPr>
            </a:lvl1pPr>
            <a:lvl2pPr marL="182563" indent="0">
              <a:buNone/>
              <a:defRPr/>
            </a:lvl2pPr>
          </a:lstStyle>
          <a:p>
            <a:pPr lvl="0"/>
            <a:r>
              <a:rPr lang="en-US" dirty="0"/>
              <a:t>£</a:t>
            </a:r>
            <a:r>
              <a:rPr lang="en-US" dirty="0" err="1"/>
              <a:t>XXm</a:t>
            </a:r>
            <a:endParaRPr lang="en-US" dirty="0"/>
          </a:p>
        </p:txBody>
      </p:sp>
      <p:sp>
        <p:nvSpPr>
          <p:cNvPr id="41" name="Text Placeholder 5">
            <a:extLst>
              <a:ext uri="{FF2B5EF4-FFF2-40B4-BE49-F238E27FC236}">
                <a16:creationId xmlns:a16="http://schemas.microsoft.com/office/drawing/2014/main" id="{4DD4A59F-CDE0-429F-9C24-647D258A7435}"/>
              </a:ext>
            </a:extLst>
          </p:cNvPr>
          <p:cNvSpPr>
            <a:spLocks noGrp="1"/>
          </p:cNvSpPr>
          <p:nvPr userDrawn="1">
            <p:ph type="body" sz="quarter" idx="22" hasCustomPrompt="1"/>
          </p:nvPr>
        </p:nvSpPr>
        <p:spPr>
          <a:xfrm>
            <a:off x="2286000" y="6327483"/>
            <a:ext cx="762001" cy="156370"/>
          </a:xfrm>
        </p:spPr>
        <p:txBody>
          <a:bodyPr anchor="ctr"/>
          <a:lstStyle>
            <a:lvl1pPr>
              <a:lnSpc>
                <a:spcPct val="100000"/>
              </a:lnSpc>
              <a:spcBef>
                <a:spcPts val="0"/>
              </a:spcBef>
              <a:defRPr sz="1130" b="0">
                <a:solidFill>
                  <a:schemeClr val="tx2"/>
                </a:solidFill>
              </a:defRPr>
            </a:lvl1pPr>
            <a:lvl2pPr marL="182563" indent="0">
              <a:buNone/>
              <a:defRPr/>
            </a:lvl2pPr>
          </a:lstStyle>
          <a:p>
            <a:pPr lvl="0"/>
            <a:r>
              <a:rPr lang="en-US" dirty="0"/>
              <a:t>£</a:t>
            </a:r>
            <a:r>
              <a:rPr lang="en-US" dirty="0" err="1"/>
              <a:t>XXm</a:t>
            </a:r>
            <a:endParaRPr lang="en-US" dirty="0"/>
          </a:p>
        </p:txBody>
      </p:sp>
      <p:sp>
        <p:nvSpPr>
          <p:cNvPr id="48" name="Content Placeholder 47">
            <a:extLst>
              <a:ext uri="{FF2B5EF4-FFF2-40B4-BE49-F238E27FC236}">
                <a16:creationId xmlns:a16="http://schemas.microsoft.com/office/drawing/2014/main" id="{EAE75BB8-82AE-4833-9A9D-C95F56C4AAC7}"/>
              </a:ext>
            </a:extLst>
          </p:cNvPr>
          <p:cNvSpPr>
            <a:spLocks noGrp="1"/>
          </p:cNvSpPr>
          <p:nvPr userDrawn="1">
            <p:ph sz="quarter" idx="26"/>
          </p:nvPr>
        </p:nvSpPr>
        <p:spPr>
          <a:xfrm>
            <a:off x="4695825" y="633412"/>
            <a:ext cx="3176588" cy="1019176"/>
          </a:xfrm>
          <a:noFill/>
        </p:spPr>
        <p:txBody>
          <a:bodyPr/>
          <a:lstStyle>
            <a:lvl1pPr>
              <a:spcBef>
                <a:spcPts val="1000"/>
              </a:spcBef>
              <a:defRPr sz="1130">
                <a:solidFill>
                  <a:schemeClr val="bg2"/>
                </a:solidFill>
              </a:defRPr>
            </a:lvl1pPr>
            <a:lvl2pPr>
              <a:defRPr sz="1130">
                <a:solidFill>
                  <a:schemeClr val="bg2"/>
                </a:solidFill>
              </a:defRPr>
            </a:lvl2pPr>
            <a:lvl3pPr>
              <a:defRPr sz="1130">
                <a:solidFill>
                  <a:schemeClr val="bg2"/>
                </a:solidFill>
              </a:defRPr>
            </a:lvl3pPr>
            <a:lvl4pPr>
              <a:defRPr sz="1130">
                <a:solidFill>
                  <a:schemeClr val="bg2"/>
                </a:solidFill>
              </a:defRPr>
            </a:lvl4pPr>
            <a:lvl5pPr>
              <a:defRPr sz="113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0" name="Text Placeholder 5">
            <a:extLst>
              <a:ext uri="{FF2B5EF4-FFF2-40B4-BE49-F238E27FC236}">
                <a16:creationId xmlns:a16="http://schemas.microsoft.com/office/drawing/2014/main" id="{0B78E5E9-2CB1-483D-BAEE-6A752016D043}"/>
              </a:ext>
            </a:extLst>
          </p:cNvPr>
          <p:cNvSpPr>
            <a:spLocks noGrp="1"/>
          </p:cNvSpPr>
          <p:nvPr userDrawn="1">
            <p:ph type="body" sz="quarter" idx="27"/>
          </p:nvPr>
        </p:nvSpPr>
        <p:spPr>
          <a:xfrm>
            <a:off x="4695825" y="1975394"/>
            <a:ext cx="3176588" cy="596356"/>
          </a:xfrm>
        </p:spPr>
        <p:txBody>
          <a:bodyPr/>
          <a:lstStyle>
            <a:lvl1pPr>
              <a:lnSpc>
                <a:spcPct val="118000"/>
              </a:lnSpc>
              <a:spcBef>
                <a:spcPts val="0"/>
              </a:spcBef>
              <a:defRPr sz="1500" b="1">
                <a:solidFill>
                  <a:schemeClr val="bg2"/>
                </a:solidFill>
                <a:latin typeface="+mj-lt"/>
              </a:defRPr>
            </a:lvl1pPr>
            <a:lvl2pPr marL="182563" indent="0">
              <a:buNone/>
              <a:defRPr/>
            </a:lvl2pPr>
          </a:lstStyle>
          <a:p>
            <a:pPr lvl="0"/>
            <a:endParaRPr lang="en-US" dirty="0"/>
          </a:p>
        </p:txBody>
      </p:sp>
      <p:sp>
        <p:nvSpPr>
          <p:cNvPr id="60" name="Content Placeholder 59">
            <a:extLst>
              <a:ext uri="{FF2B5EF4-FFF2-40B4-BE49-F238E27FC236}">
                <a16:creationId xmlns:a16="http://schemas.microsoft.com/office/drawing/2014/main" id="{B41971BC-8AA3-4C03-8998-E345928477BE}"/>
              </a:ext>
            </a:extLst>
          </p:cNvPr>
          <p:cNvSpPr>
            <a:spLocks noGrp="1"/>
          </p:cNvSpPr>
          <p:nvPr userDrawn="1">
            <p:ph sz="quarter" idx="36"/>
          </p:nvPr>
        </p:nvSpPr>
        <p:spPr>
          <a:xfrm>
            <a:off x="4695825" y="2624136"/>
            <a:ext cx="3176588" cy="1090614"/>
          </a:xfrm>
        </p:spPr>
        <p:txBody>
          <a:bodyPr/>
          <a:lstStyle>
            <a:lvl1pPr>
              <a:spcBef>
                <a:spcPts val="1000"/>
              </a:spcBef>
              <a:defRPr sz="1130">
                <a:solidFill>
                  <a:schemeClr val="bg2"/>
                </a:solidFill>
              </a:defRPr>
            </a:lvl1pPr>
            <a:lvl2pPr>
              <a:defRPr sz="1130">
                <a:solidFill>
                  <a:schemeClr val="bg2"/>
                </a:solidFill>
              </a:defRPr>
            </a:lvl2pPr>
            <a:lvl3pPr>
              <a:defRPr sz="1130">
                <a:solidFill>
                  <a:schemeClr val="bg2"/>
                </a:solidFill>
              </a:defRPr>
            </a:lvl3pPr>
            <a:lvl4pPr>
              <a:defRPr sz="1130">
                <a:solidFill>
                  <a:schemeClr val="bg2"/>
                </a:solidFill>
              </a:defRPr>
            </a:lvl4pPr>
            <a:lvl5pPr>
              <a:defRPr sz="113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1" name="Text Placeholder 5">
            <a:extLst>
              <a:ext uri="{FF2B5EF4-FFF2-40B4-BE49-F238E27FC236}">
                <a16:creationId xmlns:a16="http://schemas.microsoft.com/office/drawing/2014/main" id="{DCC2437F-2F79-475E-8D8B-7A0C410E177A}"/>
              </a:ext>
            </a:extLst>
          </p:cNvPr>
          <p:cNvSpPr>
            <a:spLocks noGrp="1"/>
          </p:cNvSpPr>
          <p:nvPr userDrawn="1">
            <p:ph type="body" sz="quarter" idx="37"/>
          </p:nvPr>
        </p:nvSpPr>
        <p:spPr>
          <a:xfrm>
            <a:off x="4695825" y="4002602"/>
            <a:ext cx="3176588" cy="596356"/>
          </a:xfrm>
        </p:spPr>
        <p:txBody>
          <a:bodyPr/>
          <a:lstStyle>
            <a:lvl1pPr>
              <a:lnSpc>
                <a:spcPct val="118000"/>
              </a:lnSpc>
              <a:spcBef>
                <a:spcPts val="0"/>
              </a:spcBef>
              <a:defRPr sz="1500" b="1">
                <a:solidFill>
                  <a:schemeClr val="bg2"/>
                </a:solidFill>
                <a:latin typeface="+mj-lt"/>
              </a:defRPr>
            </a:lvl1pPr>
            <a:lvl2pPr marL="182563" indent="0">
              <a:buNone/>
              <a:defRPr/>
            </a:lvl2pPr>
          </a:lstStyle>
          <a:p>
            <a:pPr lvl="0"/>
            <a:endParaRPr lang="en-US" dirty="0"/>
          </a:p>
        </p:txBody>
      </p:sp>
      <p:sp>
        <p:nvSpPr>
          <p:cNvPr id="62" name="Content Placeholder 59">
            <a:extLst>
              <a:ext uri="{FF2B5EF4-FFF2-40B4-BE49-F238E27FC236}">
                <a16:creationId xmlns:a16="http://schemas.microsoft.com/office/drawing/2014/main" id="{AA0277D8-ED41-420A-A66A-5D7F7A3D0F37}"/>
              </a:ext>
            </a:extLst>
          </p:cNvPr>
          <p:cNvSpPr>
            <a:spLocks noGrp="1"/>
          </p:cNvSpPr>
          <p:nvPr userDrawn="1">
            <p:ph sz="quarter" idx="38"/>
          </p:nvPr>
        </p:nvSpPr>
        <p:spPr>
          <a:xfrm>
            <a:off x="4695825" y="4651344"/>
            <a:ext cx="3176588" cy="1090614"/>
          </a:xfrm>
        </p:spPr>
        <p:txBody>
          <a:bodyPr/>
          <a:lstStyle>
            <a:lvl1pPr>
              <a:spcBef>
                <a:spcPts val="1000"/>
              </a:spcBef>
              <a:defRPr sz="1130">
                <a:solidFill>
                  <a:schemeClr val="bg2"/>
                </a:solidFill>
              </a:defRPr>
            </a:lvl1pPr>
            <a:lvl2pPr>
              <a:defRPr sz="1130">
                <a:solidFill>
                  <a:schemeClr val="bg2"/>
                </a:solidFill>
              </a:defRPr>
            </a:lvl2pPr>
            <a:lvl3pPr>
              <a:defRPr sz="1130">
                <a:solidFill>
                  <a:schemeClr val="bg2"/>
                </a:solidFill>
              </a:defRPr>
            </a:lvl3pPr>
            <a:lvl4pPr>
              <a:defRPr sz="1130">
                <a:solidFill>
                  <a:schemeClr val="bg2"/>
                </a:solidFill>
              </a:defRPr>
            </a:lvl4pPr>
            <a:lvl5pPr>
              <a:defRPr sz="113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3" name="Text Placeholder 5">
            <a:extLst>
              <a:ext uri="{FF2B5EF4-FFF2-40B4-BE49-F238E27FC236}">
                <a16:creationId xmlns:a16="http://schemas.microsoft.com/office/drawing/2014/main" id="{FDA98695-082C-491F-946B-D55FCCB3EB79}"/>
              </a:ext>
            </a:extLst>
          </p:cNvPr>
          <p:cNvSpPr>
            <a:spLocks noGrp="1"/>
          </p:cNvSpPr>
          <p:nvPr userDrawn="1">
            <p:ph type="body" sz="quarter" idx="39"/>
          </p:nvPr>
        </p:nvSpPr>
        <p:spPr>
          <a:xfrm>
            <a:off x="8366932" y="569289"/>
            <a:ext cx="3176588" cy="596356"/>
          </a:xfrm>
        </p:spPr>
        <p:txBody>
          <a:bodyPr/>
          <a:lstStyle>
            <a:lvl1pPr>
              <a:lnSpc>
                <a:spcPct val="118000"/>
              </a:lnSpc>
              <a:spcBef>
                <a:spcPts val="0"/>
              </a:spcBef>
              <a:defRPr sz="1500" b="1">
                <a:solidFill>
                  <a:schemeClr val="bg2"/>
                </a:solidFill>
                <a:latin typeface="+mj-lt"/>
              </a:defRPr>
            </a:lvl1pPr>
            <a:lvl2pPr marL="182563" indent="0">
              <a:buNone/>
              <a:defRPr/>
            </a:lvl2pPr>
          </a:lstStyle>
          <a:p>
            <a:pPr lvl="0"/>
            <a:endParaRPr lang="en-US" dirty="0"/>
          </a:p>
        </p:txBody>
      </p:sp>
      <p:sp>
        <p:nvSpPr>
          <p:cNvPr id="64" name="Content Placeholder 59">
            <a:extLst>
              <a:ext uri="{FF2B5EF4-FFF2-40B4-BE49-F238E27FC236}">
                <a16:creationId xmlns:a16="http://schemas.microsoft.com/office/drawing/2014/main" id="{AF889576-83FC-463D-AB17-854E208FF2C0}"/>
              </a:ext>
            </a:extLst>
          </p:cNvPr>
          <p:cNvSpPr>
            <a:spLocks noGrp="1"/>
          </p:cNvSpPr>
          <p:nvPr userDrawn="1">
            <p:ph sz="quarter" idx="40"/>
          </p:nvPr>
        </p:nvSpPr>
        <p:spPr>
          <a:xfrm>
            <a:off x="8366932" y="1218031"/>
            <a:ext cx="3176588" cy="1090614"/>
          </a:xfrm>
        </p:spPr>
        <p:txBody>
          <a:bodyPr/>
          <a:lstStyle>
            <a:lvl1pPr>
              <a:spcBef>
                <a:spcPts val="1000"/>
              </a:spcBef>
              <a:spcAft>
                <a:spcPts val="0"/>
              </a:spcAft>
              <a:defRPr sz="1130">
                <a:solidFill>
                  <a:schemeClr val="bg2"/>
                </a:solidFill>
              </a:defRPr>
            </a:lvl1pPr>
            <a:lvl2pPr>
              <a:defRPr sz="1130">
                <a:solidFill>
                  <a:schemeClr val="bg2"/>
                </a:solidFill>
              </a:defRPr>
            </a:lvl2pPr>
            <a:lvl3pPr>
              <a:defRPr sz="1130">
                <a:solidFill>
                  <a:schemeClr val="bg2"/>
                </a:solidFill>
              </a:defRPr>
            </a:lvl3pPr>
            <a:lvl4pPr>
              <a:defRPr sz="1130">
                <a:solidFill>
                  <a:schemeClr val="bg2"/>
                </a:solidFill>
              </a:defRPr>
            </a:lvl4pPr>
            <a:lvl5pPr>
              <a:defRPr sz="113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5" name="Text Placeholder 5">
            <a:extLst>
              <a:ext uri="{FF2B5EF4-FFF2-40B4-BE49-F238E27FC236}">
                <a16:creationId xmlns:a16="http://schemas.microsoft.com/office/drawing/2014/main" id="{C82E5F31-6A88-4642-A57A-DBFEBDED07F6}"/>
              </a:ext>
            </a:extLst>
          </p:cNvPr>
          <p:cNvSpPr>
            <a:spLocks noGrp="1"/>
          </p:cNvSpPr>
          <p:nvPr userDrawn="1">
            <p:ph type="body" sz="quarter" idx="41"/>
          </p:nvPr>
        </p:nvSpPr>
        <p:spPr>
          <a:xfrm>
            <a:off x="8366932" y="2596497"/>
            <a:ext cx="3176588" cy="596356"/>
          </a:xfrm>
        </p:spPr>
        <p:txBody>
          <a:bodyPr/>
          <a:lstStyle>
            <a:lvl1pPr>
              <a:lnSpc>
                <a:spcPct val="118000"/>
              </a:lnSpc>
              <a:spcBef>
                <a:spcPts val="0"/>
              </a:spcBef>
              <a:defRPr sz="1500" b="1">
                <a:solidFill>
                  <a:schemeClr val="bg2"/>
                </a:solidFill>
                <a:latin typeface="+mj-lt"/>
              </a:defRPr>
            </a:lvl1pPr>
            <a:lvl2pPr marL="182563" indent="0">
              <a:buNone/>
              <a:defRPr/>
            </a:lvl2pPr>
          </a:lstStyle>
          <a:p>
            <a:pPr lvl="0"/>
            <a:endParaRPr lang="en-US" dirty="0"/>
          </a:p>
        </p:txBody>
      </p:sp>
      <p:sp>
        <p:nvSpPr>
          <p:cNvPr id="66" name="Content Placeholder 59">
            <a:extLst>
              <a:ext uri="{FF2B5EF4-FFF2-40B4-BE49-F238E27FC236}">
                <a16:creationId xmlns:a16="http://schemas.microsoft.com/office/drawing/2014/main" id="{89A13359-ED63-4589-A37D-772443AC1FFB}"/>
              </a:ext>
            </a:extLst>
          </p:cNvPr>
          <p:cNvSpPr>
            <a:spLocks noGrp="1"/>
          </p:cNvSpPr>
          <p:nvPr userDrawn="1">
            <p:ph sz="quarter" idx="42"/>
          </p:nvPr>
        </p:nvSpPr>
        <p:spPr>
          <a:xfrm>
            <a:off x="8366932" y="3245239"/>
            <a:ext cx="3176588" cy="1090614"/>
          </a:xfrm>
        </p:spPr>
        <p:txBody>
          <a:bodyPr/>
          <a:lstStyle>
            <a:lvl1pPr>
              <a:spcBef>
                <a:spcPts val="1000"/>
              </a:spcBef>
              <a:defRPr sz="1130">
                <a:solidFill>
                  <a:schemeClr val="bg2"/>
                </a:solidFill>
              </a:defRPr>
            </a:lvl1pPr>
            <a:lvl2pPr>
              <a:defRPr sz="1130">
                <a:solidFill>
                  <a:schemeClr val="bg2"/>
                </a:solidFill>
              </a:defRPr>
            </a:lvl2pPr>
            <a:lvl3pPr>
              <a:defRPr sz="1130">
                <a:solidFill>
                  <a:schemeClr val="bg2"/>
                </a:solidFill>
              </a:defRPr>
            </a:lvl3pPr>
            <a:lvl4pPr>
              <a:defRPr sz="1130">
                <a:solidFill>
                  <a:schemeClr val="bg2"/>
                </a:solidFill>
              </a:defRPr>
            </a:lvl4pPr>
            <a:lvl5pPr>
              <a:defRPr sz="113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7" name="Content Placeholder 47">
            <a:extLst>
              <a:ext uri="{FF2B5EF4-FFF2-40B4-BE49-F238E27FC236}">
                <a16:creationId xmlns:a16="http://schemas.microsoft.com/office/drawing/2014/main" id="{92ADFBCA-3B94-4946-BD8A-E53464AE070C}"/>
              </a:ext>
            </a:extLst>
          </p:cNvPr>
          <p:cNvSpPr>
            <a:spLocks noGrp="1"/>
          </p:cNvSpPr>
          <p:nvPr userDrawn="1">
            <p:ph sz="quarter" idx="43"/>
          </p:nvPr>
        </p:nvSpPr>
        <p:spPr>
          <a:xfrm>
            <a:off x="8373152" y="4681443"/>
            <a:ext cx="3176588" cy="1019176"/>
          </a:xfrm>
          <a:noFill/>
        </p:spPr>
        <p:txBody>
          <a:bodyPr/>
          <a:lstStyle>
            <a:lvl1pPr>
              <a:spcBef>
                <a:spcPts val="1000"/>
              </a:spcBef>
              <a:defRPr sz="1130">
                <a:solidFill>
                  <a:schemeClr val="bg2"/>
                </a:solidFill>
              </a:defRPr>
            </a:lvl1pPr>
            <a:lvl2pPr>
              <a:defRPr sz="1130">
                <a:solidFill>
                  <a:schemeClr val="bg2"/>
                </a:solidFill>
              </a:defRPr>
            </a:lvl2pPr>
            <a:lvl3pPr>
              <a:defRPr sz="1130">
                <a:solidFill>
                  <a:schemeClr val="bg2"/>
                </a:solidFill>
              </a:defRPr>
            </a:lvl3pPr>
            <a:lvl4pPr>
              <a:defRPr sz="1130">
                <a:solidFill>
                  <a:schemeClr val="bg2"/>
                </a:solidFill>
              </a:defRPr>
            </a:lvl4pPr>
            <a:lvl5pPr>
              <a:defRPr sz="113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1" name="Graphic 70">
            <a:extLst>
              <a:ext uri="{FF2B5EF4-FFF2-40B4-BE49-F238E27FC236}">
                <a16:creationId xmlns:a16="http://schemas.microsoft.com/office/drawing/2014/main" id="{AEC8E154-E90D-412B-9314-9E3BC428B4EC}"/>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38174" y="633412"/>
            <a:ext cx="1392493" cy="277238"/>
          </a:xfrm>
          <a:prstGeom prst="rect">
            <a:avLst/>
          </a:prstGeom>
        </p:spPr>
      </p:pic>
      <p:sp>
        <p:nvSpPr>
          <p:cNvPr id="140" name="Freeform: Shape 139">
            <a:extLst>
              <a:ext uri="{FF2B5EF4-FFF2-40B4-BE49-F238E27FC236}">
                <a16:creationId xmlns:a16="http://schemas.microsoft.com/office/drawing/2014/main" id="{6B633B90-821C-41EC-8D65-B3D8EC990116}"/>
              </a:ext>
            </a:extLst>
          </p:cNvPr>
          <p:cNvSpPr/>
          <p:nvPr userDrawn="1"/>
        </p:nvSpPr>
        <p:spPr>
          <a:xfrm>
            <a:off x="669083" y="5331489"/>
            <a:ext cx="697706" cy="697706"/>
          </a:xfrm>
          <a:custGeom>
            <a:avLst/>
            <a:gdLst>
              <a:gd name="connsiteX0" fmla="*/ 348853 w 697706"/>
              <a:gd name="connsiteY0" fmla="*/ 140493 h 697706"/>
              <a:gd name="connsiteX1" fmla="*/ 140493 w 697706"/>
              <a:gd name="connsiteY1" fmla="*/ 348853 h 697706"/>
              <a:gd name="connsiteX2" fmla="*/ 348853 w 697706"/>
              <a:gd name="connsiteY2" fmla="*/ 557213 h 697706"/>
              <a:gd name="connsiteX3" fmla="*/ 557213 w 697706"/>
              <a:gd name="connsiteY3" fmla="*/ 348853 h 697706"/>
              <a:gd name="connsiteX4" fmla="*/ 348853 w 697706"/>
              <a:gd name="connsiteY4" fmla="*/ 140493 h 697706"/>
              <a:gd name="connsiteX5" fmla="*/ 348853 w 697706"/>
              <a:gd name="connsiteY5" fmla="*/ 0 h 697706"/>
              <a:gd name="connsiteX6" fmla="*/ 697706 w 697706"/>
              <a:gd name="connsiteY6" fmla="*/ 348853 h 697706"/>
              <a:gd name="connsiteX7" fmla="*/ 348853 w 697706"/>
              <a:gd name="connsiteY7" fmla="*/ 697706 h 697706"/>
              <a:gd name="connsiteX8" fmla="*/ 0 w 697706"/>
              <a:gd name="connsiteY8" fmla="*/ 348853 h 697706"/>
              <a:gd name="connsiteX9" fmla="*/ 348853 w 697706"/>
              <a:gd name="connsiteY9" fmla="*/ 0 h 69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7706" h="697706">
                <a:moveTo>
                  <a:pt x="348853" y="140493"/>
                </a:moveTo>
                <a:cubicBezTo>
                  <a:pt x="233779" y="140493"/>
                  <a:pt x="140493" y="233779"/>
                  <a:pt x="140493" y="348853"/>
                </a:cubicBezTo>
                <a:cubicBezTo>
                  <a:pt x="140493" y="463927"/>
                  <a:pt x="233779" y="557213"/>
                  <a:pt x="348853" y="557213"/>
                </a:cubicBezTo>
                <a:cubicBezTo>
                  <a:pt x="463927" y="557213"/>
                  <a:pt x="557213" y="463927"/>
                  <a:pt x="557213" y="348853"/>
                </a:cubicBezTo>
                <a:cubicBezTo>
                  <a:pt x="557213" y="233779"/>
                  <a:pt x="463927" y="140493"/>
                  <a:pt x="348853" y="140493"/>
                </a:cubicBezTo>
                <a:close/>
                <a:moveTo>
                  <a:pt x="348853" y="0"/>
                </a:moveTo>
                <a:cubicBezTo>
                  <a:pt x="541519" y="0"/>
                  <a:pt x="697706" y="156187"/>
                  <a:pt x="697706" y="348853"/>
                </a:cubicBezTo>
                <a:cubicBezTo>
                  <a:pt x="697706" y="541519"/>
                  <a:pt x="541519" y="697706"/>
                  <a:pt x="348853" y="697706"/>
                </a:cubicBezTo>
                <a:cubicBezTo>
                  <a:pt x="156187" y="697706"/>
                  <a:pt x="0" y="541519"/>
                  <a:pt x="0" y="348853"/>
                </a:cubicBezTo>
                <a:cubicBezTo>
                  <a:pt x="0" y="156187"/>
                  <a:pt x="156187" y="0"/>
                  <a:pt x="348853" y="0"/>
                </a:cubicBezTo>
                <a:close/>
              </a:path>
            </a:pathLst>
          </a:cu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Text Placeholder 143">
            <a:extLst>
              <a:ext uri="{FF2B5EF4-FFF2-40B4-BE49-F238E27FC236}">
                <a16:creationId xmlns:a16="http://schemas.microsoft.com/office/drawing/2014/main" id="{05508318-F43A-48D1-B19E-E2DB0FF8D6E6}"/>
              </a:ext>
            </a:extLst>
          </p:cNvPr>
          <p:cNvSpPr>
            <a:spLocks noGrp="1"/>
          </p:cNvSpPr>
          <p:nvPr>
            <p:ph type="body" sz="quarter" idx="44" hasCustomPrompt="1"/>
          </p:nvPr>
        </p:nvSpPr>
        <p:spPr>
          <a:xfrm>
            <a:off x="1017941" y="5333871"/>
            <a:ext cx="245236" cy="202656"/>
          </a:xfrm>
          <a:custGeom>
            <a:avLst/>
            <a:gdLst>
              <a:gd name="connsiteX0" fmla="*/ 0 w 245236"/>
              <a:gd name="connsiteY0" fmla="*/ 0 h 202656"/>
              <a:gd name="connsiteX1" fmla="*/ 70302 w 245236"/>
              <a:gd name="connsiteY1" fmla="*/ 7087 h 202656"/>
              <a:gd name="connsiteX2" fmla="*/ 228295 w 245236"/>
              <a:gd name="connsiteY2" fmla="*/ 85068 h 202656"/>
              <a:gd name="connsiteX3" fmla="*/ 245236 w 245236"/>
              <a:gd name="connsiteY3" fmla="*/ 102419 h 202656"/>
              <a:gd name="connsiteX4" fmla="*/ 144999 w 245236"/>
              <a:gd name="connsiteY4" fmla="*/ 202656 h 202656"/>
              <a:gd name="connsiteX5" fmla="*/ 108039 w 245236"/>
              <a:gd name="connsiteY5" fmla="*/ 170657 h 202656"/>
              <a:gd name="connsiteX6" fmla="*/ 41988 w 245236"/>
              <a:gd name="connsiteY6" fmla="*/ 144725 h 202656"/>
              <a:gd name="connsiteX7" fmla="*/ 0 w 245236"/>
              <a:gd name="connsiteY7" fmla="*/ 140493 h 20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236" h="202656">
                <a:moveTo>
                  <a:pt x="0" y="0"/>
                </a:moveTo>
                <a:lnTo>
                  <a:pt x="70302" y="7087"/>
                </a:lnTo>
                <a:cubicBezTo>
                  <a:pt x="129915" y="19285"/>
                  <a:pt x="183988" y="46689"/>
                  <a:pt x="228295" y="85068"/>
                </a:cubicBezTo>
                <a:lnTo>
                  <a:pt x="245236" y="102419"/>
                </a:lnTo>
                <a:lnTo>
                  <a:pt x="144999" y="202656"/>
                </a:lnTo>
                <a:lnTo>
                  <a:pt x="108039" y="170657"/>
                </a:lnTo>
                <a:cubicBezTo>
                  <a:pt x="87991" y="158476"/>
                  <a:pt x="65725" y="149583"/>
                  <a:pt x="41988" y="144725"/>
                </a:cubicBezTo>
                <a:lnTo>
                  <a:pt x="0" y="140493"/>
                </a:lnTo>
                <a:close/>
              </a:path>
            </a:pathLst>
          </a:custGeom>
          <a:solidFill>
            <a:schemeClr val="bg1"/>
          </a:solidFill>
        </p:spPr>
        <p:txBody>
          <a:bodyPr wrap="square" anchor="ctr">
            <a:noAutofit/>
          </a:bodyPr>
          <a:lstStyle>
            <a:lvl1pPr algn="ctr">
              <a:lnSpc>
                <a:spcPct val="100000"/>
              </a:lnSpc>
              <a:spcBef>
                <a:spcPts val="0"/>
              </a:spcBef>
              <a:defRPr sz="100" b="0">
                <a:solidFill>
                  <a:schemeClr val="bg2"/>
                </a:solidFill>
              </a:defRPr>
            </a:lvl1pPr>
            <a:lvl2pPr marL="182563" indent="0">
              <a:buNone/>
              <a:defRPr/>
            </a:lvl2pPr>
          </a:lstStyle>
          <a:p>
            <a:pPr lvl="0"/>
            <a:r>
              <a:rPr lang="en-US" dirty="0"/>
              <a:t> </a:t>
            </a:r>
          </a:p>
        </p:txBody>
      </p:sp>
      <p:sp>
        <p:nvSpPr>
          <p:cNvPr id="146" name="Text Placeholder 145">
            <a:extLst>
              <a:ext uri="{FF2B5EF4-FFF2-40B4-BE49-F238E27FC236}">
                <a16:creationId xmlns:a16="http://schemas.microsoft.com/office/drawing/2014/main" id="{D07197BD-843C-4301-B148-24DF58B8E584}"/>
              </a:ext>
            </a:extLst>
          </p:cNvPr>
          <p:cNvSpPr>
            <a:spLocks noGrp="1"/>
          </p:cNvSpPr>
          <p:nvPr>
            <p:ph type="body" sz="quarter" idx="45" hasCustomPrompt="1"/>
          </p:nvPr>
        </p:nvSpPr>
        <p:spPr>
          <a:xfrm>
            <a:off x="1160645" y="5433923"/>
            <a:ext cx="203644" cy="245228"/>
          </a:xfrm>
          <a:custGeom>
            <a:avLst/>
            <a:gdLst>
              <a:gd name="connsiteX0" fmla="*/ 100137 w 203644"/>
              <a:gd name="connsiteY0" fmla="*/ 0 h 245228"/>
              <a:gd name="connsiteX1" fmla="*/ 118696 w 203644"/>
              <a:gd name="connsiteY1" fmla="*/ 18121 h 245228"/>
              <a:gd name="connsiteX2" fmla="*/ 196677 w 203644"/>
              <a:gd name="connsiteY2" fmla="*/ 176113 h 245228"/>
              <a:gd name="connsiteX3" fmla="*/ 203644 w 203644"/>
              <a:gd name="connsiteY3" fmla="*/ 245228 h 245228"/>
              <a:gd name="connsiteX4" fmla="*/ 63151 w 203644"/>
              <a:gd name="connsiteY4" fmla="*/ 245228 h 245228"/>
              <a:gd name="connsiteX5" fmla="*/ 59038 w 203644"/>
              <a:gd name="connsiteY5" fmla="*/ 204427 h 245228"/>
              <a:gd name="connsiteX6" fmla="*/ 33106 w 203644"/>
              <a:gd name="connsiteY6" fmla="*/ 138377 h 245228"/>
              <a:gd name="connsiteX7" fmla="*/ 0 w 203644"/>
              <a:gd name="connsiteY7" fmla="*/ 100137 h 24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644" h="245228">
                <a:moveTo>
                  <a:pt x="100137" y="0"/>
                </a:moveTo>
                <a:lnTo>
                  <a:pt x="118696" y="18121"/>
                </a:lnTo>
                <a:cubicBezTo>
                  <a:pt x="157075" y="62427"/>
                  <a:pt x="184478" y="116501"/>
                  <a:pt x="196677" y="176113"/>
                </a:cubicBezTo>
                <a:lnTo>
                  <a:pt x="203644" y="245228"/>
                </a:lnTo>
                <a:lnTo>
                  <a:pt x="63151" y="245228"/>
                </a:lnTo>
                <a:lnTo>
                  <a:pt x="59038" y="204427"/>
                </a:lnTo>
                <a:cubicBezTo>
                  <a:pt x="54181" y="180691"/>
                  <a:pt x="45288" y="158425"/>
                  <a:pt x="33106" y="138377"/>
                </a:cubicBezTo>
                <a:lnTo>
                  <a:pt x="0" y="100137"/>
                </a:lnTo>
                <a:close/>
              </a:path>
            </a:pathLst>
          </a:custGeom>
          <a:solidFill>
            <a:schemeClr val="bg1"/>
          </a:solidFill>
        </p:spPr>
        <p:txBody>
          <a:bodyPr wrap="square" anchor="ctr">
            <a:noAutofit/>
          </a:bodyPr>
          <a:lstStyle>
            <a:lvl1pPr>
              <a:lnSpc>
                <a:spcPct val="100000"/>
              </a:lnSpc>
              <a:spcBef>
                <a:spcPts val="0"/>
              </a:spcBef>
              <a:defRPr sz="100" b="0">
                <a:solidFill>
                  <a:schemeClr val="bg2"/>
                </a:solidFill>
              </a:defRPr>
            </a:lvl1pPr>
            <a:lvl2pPr marL="182563" indent="0">
              <a:buNone/>
              <a:defRPr/>
            </a:lvl2pPr>
          </a:lstStyle>
          <a:p>
            <a:pPr lvl="0"/>
            <a:r>
              <a:rPr lang="en-US" dirty="0"/>
              <a:t> </a:t>
            </a:r>
          </a:p>
        </p:txBody>
      </p:sp>
      <p:sp>
        <p:nvSpPr>
          <p:cNvPr id="148" name="Text Placeholder 147">
            <a:extLst>
              <a:ext uri="{FF2B5EF4-FFF2-40B4-BE49-F238E27FC236}">
                <a16:creationId xmlns:a16="http://schemas.microsoft.com/office/drawing/2014/main" id="{9A47085A-27DF-4859-B458-BB35A07A46D1}"/>
              </a:ext>
            </a:extLst>
          </p:cNvPr>
          <p:cNvSpPr>
            <a:spLocks noGrp="1"/>
          </p:cNvSpPr>
          <p:nvPr>
            <p:ph type="body" sz="quarter" idx="46" hasCustomPrompt="1"/>
          </p:nvPr>
        </p:nvSpPr>
        <p:spPr>
          <a:xfrm>
            <a:off x="1163368" y="5679151"/>
            <a:ext cx="201040" cy="247214"/>
          </a:xfrm>
          <a:custGeom>
            <a:avLst/>
            <a:gdLst>
              <a:gd name="connsiteX0" fmla="*/ 60427 w 201040"/>
              <a:gd name="connsiteY0" fmla="*/ 0 h 247214"/>
              <a:gd name="connsiteX1" fmla="*/ 200920 w 201040"/>
              <a:gd name="connsiteY1" fmla="*/ 0 h 247214"/>
              <a:gd name="connsiteX2" fmla="*/ 201040 w 201040"/>
              <a:gd name="connsiteY2" fmla="*/ 1191 h 247214"/>
              <a:gd name="connsiteX3" fmla="*/ 141462 w 201040"/>
              <a:gd name="connsiteY3" fmla="*/ 196238 h 247214"/>
              <a:gd name="connsiteX4" fmla="*/ 99403 w 201040"/>
              <a:gd name="connsiteY4" fmla="*/ 247214 h 247214"/>
              <a:gd name="connsiteX5" fmla="*/ 0 w 201040"/>
              <a:gd name="connsiteY5" fmla="*/ 147811 h 247214"/>
              <a:gd name="connsiteX6" fmla="*/ 44173 w 201040"/>
              <a:gd name="connsiteY6" fmla="*/ 82294 h 247214"/>
              <a:gd name="connsiteX7" fmla="*/ 60547 w 201040"/>
              <a:gd name="connsiteY7" fmla="*/ 1191 h 247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040" h="247214">
                <a:moveTo>
                  <a:pt x="60427" y="0"/>
                </a:moveTo>
                <a:lnTo>
                  <a:pt x="200920" y="0"/>
                </a:lnTo>
                <a:lnTo>
                  <a:pt x="201040" y="1191"/>
                </a:lnTo>
                <a:cubicBezTo>
                  <a:pt x="201040" y="73441"/>
                  <a:pt x="179076" y="140561"/>
                  <a:pt x="141462" y="196238"/>
                </a:cubicBezTo>
                <a:lnTo>
                  <a:pt x="99403" y="247214"/>
                </a:lnTo>
                <a:lnTo>
                  <a:pt x="0" y="147811"/>
                </a:lnTo>
                <a:lnTo>
                  <a:pt x="44173" y="82294"/>
                </a:lnTo>
                <a:cubicBezTo>
                  <a:pt x="54717" y="57367"/>
                  <a:pt x="60547" y="29960"/>
                  <a:pt x="60547" y="1191"/>
                </a:cubicBezTo>
                <a:close/>
              </a:path>
            </a:pathLst>
          </a:custGeom>
          <a:solidFill>
            <a:schemeClr val="bg1"/>
          </a:solidFill>
        </p:spPr>
        <p:txBody>
          <a:bodyPr wrap="square" anchor="ctr">
            <a:noAutofit/>
          </a:bodyPr>
          <a:lstStyle>
            <a:lvl1pPr>
              <a:lnSpc>
                <a:spcPct val="100000"/>
              </a:lnSpc>
              <a:spcBef>
                <a:spcPts val="0"/>
              </a:spcBef>
              <a:defRPr sz="100" b="0">
                <a:solidFill>
                  <a:schemeClr val="bg2"/>
                </a:solidFill>
              </a:defRPr>
            </a:lvl1pPr>
            <a:lvl2pPr marL="182563" indent="0">
              <a:buNone/>
              <a:defRPr/>
            </a:lvl2pPr>
          </a:lstStyle>
          <a:p>
            <a:pPr lvl="0"/>
            <a:r>
              <a:rPr lang="en-US" dirty="0"/>
              <a:t> </a:t>
            </a:r>
          </a:p>
        </p:txBody>
      </p:sp>
      <p:sp>
        <p:nvSpPr>
          <p:cNvPr id="150" name="Text Placeholder 149">
            <a:extLst>
              <a:ext uri="{FF2B5EF4-FFF2-40B4-BE49-F238E27FC236}">
                <a16:creationId xmlns:a16="http://schemas.microsoft.com/office/drawing/2014/main" id="{BD5B6021-3D85-443C-8F5C-1CD7B1D3CF8F}"/>
              </a:ext>
            </a:extLst>
          </p:cNvPr>
          <p:cNvSpPr>
            <a:spLocks noGrp="1"/>
          </p:cNvSpPr>
          <p:nvPr>
            <p:ph type="body" sz="quarter" idx="47" hasCustomPrompt="1"/>
          </p:nvPr>
        </p:nvSpPr>
        <p:spPr>
          <a:xfrm>
            <a:off x="1017936" y="5826963"/>
            <a:ext cx="247217" cy="202233"/>
          </a:xfrm>
          <a:custGeom>
            <a:avLst/>
            <a:gdLst>
              <a:gd name="connsiteX0" fmla="*/ 147814 w 247217"/>
              <a:gd name="connsiteY0" fmla="*/ 0 h 202233"/>
              <a:gd name="connsiteX1" fmla="*/ 247217 w 247217"/>
              <a:gd name="connsiteY1" fmla="*/ 99403 h 202233"/>
              <a:gd name="connsiteX2" fmla="*/ 246677 w 247217"/>
              <a:gd name="connsiteY2" fmla="*/ 100057 h 202233"/>
              <a:gd name="connsiteX3" fmla="*/ 1 w 247217"/>
              <a:gd name="connsiteY3" fmla="*/ 202233 h 202233"/>
              <a:gd name="connsiteX4" fmla="*/ 0 w 247217"/>
              <a:gd name="connsiteY4" fmla="*/ 202233 h 202233"/>
              <a:gd name="connsiteX5" fmla="*/ 0 w 247217"/>
              <a:gd name="connsiteY5" fmla="*/ 61740 h 202233"/>
              <a:gd name="connsiteX6" fmla="*/ 1 w 247217"/>
              <a:gd name="connsiteY6" fmla="*/ 61740 h 202233"/>
              <a:gd name="connsiteX7" fmla="*/ 147334 w 247217"/>
              <a:gd name="connsiteY7" fmla="*/ 713 h 20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217" h="202233">
                <a:moveTo>
                  <a:pt x="147814" y="0"/>
                </a:moveTo>
                <a:lnTo>
                  <a:pt x="247217" y="99403"/>
                </a:lnTo>
                <a:lnTo>
                  <a:pt x="246677" y="100057"/>
                </a:lnTo>
                <a:cubicBezTo>
                  <a:pt x="183547" y="163187"/>
                  <a:pt x="96334" y="202233"/>
                  <a:pt x="1" y="202233"/>
                </a:cubicBezTo>
                <a:lnTo>
                  <a:pt x="0" y="202233"/>
                </a:lnTo>
                <a:lnTo>
                  <a:pt x="0" y="61740"/>
                </a:lnTo>
                <a:lnTo>
                  <a:pt x="1" y="61740"/>
                </a:lnTo>
                <a:cubicBezTo>
                  <a:pt x="57538" y="61740"/>
                  <a:pt x="109628" y="38419"/>
                  <a:pt x="147334" y="713"/>
                </a:cubicBezTo>
                <a:close/>
              </a:path>
            </a:pathLst>
          </a:custGeom>
          <a:solidFill>
            <a:schemeClr val="bg1"/>
          </a:solidFill>
        </p:spPr>
        <p:txBody>
          <a:bodyPr wrap="square" anchor="ctr">
            <a:noAutofit/>
          </a:bodyPr>
          <a:lstStyle>
            <a:lvl1pPr>
              <a:lnSpc>
                <a:spcPct val="100000"/>
              </a:lnSpc>
              <a:spcBef>
                <a:spcPts val="0"/>
              </a:spcBef>
              <a:defRPr sz="100" b="0">
                <a:solidFill>
                  <a:schemeClr val="bg2"/>
                </a:solidFill>
              </a:defRPr>
            </a:lvl1pPr>
            <a:lvl2pPr marL="182563" indent="0">
              <a:buNone/>
              <a:defRPr/>
            </a:lvl2pPr>
          </a:lstStyle>
          <a:p>
            <a:pPr lvl="0"/>
            <a:r>
              <a:rPr lang="en-US" dirty="0"/>
              <a:t> </a:t>
            </a:r>
          </a:p>
        </p:txBody>
      </p:sp>
      <p:sp>
        <p:nvSpPr>
          <p:cNvPr id="152" name="Text Placeholder 151">
            <a:extLst>
              <a:ext uri="{FF2B5EF4-FFF2-40B4-BE49-F238E27FC236}">
                <a16:creationId xmlns:a16="http://schemas.microsoft.com/office/drawing/2014/main" id="{349E2136-32F6-4101-8A89-32EC9C8AA0A5}"/>
              </a:ext>
            </a:extLst>
          </p:cNvPr>
          <p:cNvSpPr>
            <a:spLocks noGrp="1"/>
          </p:cNvSpPr>
          <p:nvPr>
            <p:ph type="body" sz="quarter" idx="48" hasCustomPrompt="1"/>
          </p:nvPr>
        </p:nvSpPr>
        <p:spPr>
          <a:xfrm>
            <a:off x="771117" y="5827487"/>
            <a:ext cx="246818" cy="201709"/>
          </a:xfrm>
          <a:custGeom>
            <a:avLst/>
            <a:gdLst>
              <a:gd name="connsiteX0" fmla="*/ 99359 w 246818"/>
              <a:gd name="connsiteY0" fmla="*/ 0 h 201709"/>
              <a:gd name="connsiteX1" fmla="*/ 99487 w 246818"/>
              <a:gd name="connsiteY1" fmla="*/ 189 h 201709"/>
              <a:gd name="connsiteX2" fmla="*/ 204827 w 246818"/>
              <a:gd name="connsiteY2" fmla="*/ 56983 h 201709"/>
              <a:gd name="connsiteX3" fmla="*/ 246818 w 246818"/>
              <a:gd name="connsiteY3" fmla="*/ 61216 h 201709"/>
              <a:gd name="connsiteX4" fmla="*/ 246818 w 246818"/>
              <a:gd name="connsiteY4" fmla="*/ 201709 h 201709"/>
              <a:gd name="connsiteX5" fmla="*/ 176513 w 246818"/>
              <a:gd name="connsiteY5" fmla="*/ 194622 h 201709"/>
              <a:gd name="connsiteX6" fmla="*/ 143 w 246818"/>
              <a:gd name="connsiteY6" fmla="*/ 99532 h 201709"/>
              <a:gd name="connsiteX7" fmla="*/ 0 w 246818"/>
              <a:gd name="connsiteY7" fmla="*/ 99359 h 20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818" h="201709">
                <a:moveTo>
                  <a:pt x="99359" y="0"/>
                </a:moveTo>
                <a:lnTo>
                  <a:pt x="99487" y="189"/>
                </a:lnTo>
                <a:cubicBezTo>
                  <a:pt x="127766" y="28468"/>
                  <a:pt x="164136" y="48657"/>
                  <a:pt x="204827" y="56983"/>
                </a:cubicBezTo>
                <a:lnTo>
                  <a:pt x="246818" y="61216"/>
                </a:lnTo>
                <a:lnTo>
                  <a:pt x="246818" y="201709"/>
                </a:lnTo>
                <a:lnTo>
                  <a:pt x="176513" y="194622"/>
                </a:lnTo>
                <a:cubicBezTo>
                  <a:pt x="108385" y="180681"/>
                  <a:pt x="47491" y="146880"/>
                  <a:pt x="143" y="99532"/>
                </a:cubicBezTo>
                <a:lnTo>
                  <a:pt x="0" y="99359"/>
                </a:lnTo>
                <a:close/>
              </a:path>
            </a:pathLst>
          </a:custGeom>
          <a:solidFill>
            <a:schemeClr val="bg1"/>
          </a:solidFill>
        </p:spPr>
        <p:txBody>
          <a:bodyPr wrap="square" anchor="ctr">
            <a:noAutofit/>
          </a:bodyPr>
          <a:lstStyle>
            <a:lvl1pPr>
              <a:lnSpc>
                <a:spcPct val="100000"/>
              </a:lnSpc>
              <a:spcBef>
                <a:spcPts val="0"/>
              </a:spcBef>
              <a:defRPr sz="100" b="0">
                <a:solidFill>
                  <a:schemeClr val="bg2"/>
                </a:solidFill>
              </a:defRPr>
            </a:lvl1pPr>
            <a:lvl2pPr marL="182563" indent="0">
              <a:buNone/>
              <a:defRPr/>
            </a:lvl2pPr>
          </a:lstStyle>
          <a:p>
            <a:pPr lvl="0"/>
            <a:r>
              <a:rPr lang="en-US" dirty="0"/>
              <a:t> </a:t>
            </a:r>
          </a:p>
        </p:txBody>
      </p:sp>
      <p:sp>
        <p:nvSpPr>
          <p:cNvPr id="154" name="Text Placeholder 153">
            <a:extLst>
              <a:ext uri="{FF2B5EF4-FFF2-40B4-BE49-F238E27FC236}">
                <a16:creationId xmlns:a16="http://schemas.microsoft.com/office/drawing/2014/main" id="{A1ED4F54-5BFE-4928-9B65-C16B1FCF2837}"/>
              </a:ext>
            </a:extLst>
          </p:cNvPr>
          <p:cNvSpPr>
            <a:spLocks noGrp="1"/>
          </p:cNvSpPr>
          <p:nvPr>
            <p:ph type="body" sz="quarter" idx="49" hasCustomPrompt="1"/>
          </p:nvPr>
        </p:nvSpPr>
        <p:spPr>
          <a:xfrm>
            <a:off x="669084" y="5679151"/>
            <a:ext cx="201393" cy="247694"/>
          </a:xfrm>
          <a:custGeom>
            <a:avLst/>
            <a:gdLst>
              <a:gd name="connsiteX0" fmla="*/ 120 w 201393"/>
              <a:gd name="connsiteY0" fmla="*/ 0 h 247694"/>
              <a:gd name="connsiteX1" fmla="*/ 140613 w 201393"/>
              <a:gd name="connsiteY1" fmla="*/ 0 h 247694"/>
              <a:gd name="connsiteX2" fmla="*/ 140493 w 201393"/>
              <a:gd name="connsiteY2" fmla="*/ 1191 h 247694"/>
              <a:gd name="connsiteX3" fmla="*/ 156867 w 201393"/>
              <a:gd name="connsiteY3" fmla="*/ 82294 h 247694"/>
              <a:gd name="connsiteX4" fmla="*/ 201393 w 201393"/>
              <a:gd name="connsiteY4" fmla="*/ 148335 h 247694"/>
              <a:gd name="connsiteX5" fmla="*/ 102034 w 201393"/>
              <a:gd name="connsiteY5" fmla="*/ 247694 h 247694"/>
              <a:gd name="connsiteX6" fmla="*/ 59579 w 201393"/>
              <a:gd name="connsiteY6" fmla="*/ 196238 h 247694"/>
              <a:gd name="connsiteX7" fmla="*/ 0 w 201393"/>
              <a:gd name="connsiteY7" fmla="*/ 1191 h 247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393" h="247694">
                <a:moveTo>
                  <a:pt x="120" y="0"/>
                </a:moveTo>
                <a:lnTo>
                  <a:pt x="140613" y="0"/>
                </a:lnTo>
                <a:lnTo>
                  <a:pt x="140493" y="1191"/>
                </a:lnTo>
                <a:cubicBezTo>
                  <a:pt x="140493" y="29960"/>
                  <a:pt x="146324" y="57367"/>
                  <a:pt x="156867" y="82294"/>
                </a:cubicBezTo>
                <a:cubicBezTo>
                  <a:pt x="171709" y="104308"/>
                  <a:pt x="179407" y="123940"/>
                  <a:pt x="201393" y="148335"/>
                </a:cubicBezTo>
                <a:lnTo>
                  <a:pt x="102034" y="247694"/>
                </a:lnTo>
                <a:lnTo>
                  <a:pt x="59579" y="196238"/>
                </a:lnTo>
                <a:cubicBezTo>
                  <a:pt x="21964" y="140561"/>
                  <a:pt x="0" y="73441"/>
                  <a:pt x="0" y="1191"/>
                </a:cubicBezTo>
                <a:close/>
              </a:path>
            </a:pathLst>
          </a:custGeom>
          <a:solidFill>
            <a:schemeClr val="bg1"/>
          </a:solidFill>
        </p:spPr>
        <p:txBody>
          <a:bodyPr wrap="square" anchor="ctr">
            <a:noAutofit/>
          </a:bodyPr>
          <a:lstStyle>
            <a:lvl1pPr>
              <a:lnSpc>
                <a:spcPct val="100000"/>
              </a:lnSpc>
              <a:spcBef>
                <a:spcPts val="0"/>
              </a:spcBef>
              <a:defRPr sz="100" b="0">
                <a:solidFill>
                  <a:schemeClr val="bg2"/>
                </a:solidFill>
              </a:defRPr>
            </a:lvl1pPr>
            <a:lvl2pPr marL="182563" indent="0">
              <a:buNone/>
              <a:defRPr/>
            </a:lvl2pPr>
          </a:lstStyle>
          <a:p>
            <a:pPr lvl="0"/>
            <a:r>
              <a:rPr lang="en-US" dirty="0"/>
              <a:t> </a:t>
            </a:r>
          </a:p>
        </p:txBody>
      </p:sp>
      <p:sp>
        <p:nvSpPr>
          <p:cNvPr id="156" name="Text Placeholder 155">
            <a:extLst>
              <a:ext uri="{FF2B5EF4-FFF2-40B4-BE49-F238E27FC236}">
                <a16:creationId xmlns:a16="http://schemas.microsoft.com/office/drawing/2014/main" id="{1B8550E9-64CF-48AA-BB90-B13A3EA0B167}"/>
              </a:ext>
            </a:extLst>
          </p:cNvPr>
          <p:cNvSpPr>
            <a:spLocks noGrp="1"/>
          </p:cNvSpPr>
          <p:nvPr>
            <p:ph type="body" sz="quarter" idx="50" hasCustomPrompt="1"/>
          </p:nvPr>
        </p:nvSpPr>
        <p:spPr>
          <a:xfrm>
            <a:off x="669205" y="5433133"/>
            <a:ext cx="202107" cy="246024"/>
          </a:xfrm>
          <a:custGeom>
            <a:avLst/>
            <a:gdLst>
              <a:gd name="connsiteX0" fmla="*/ 102705 w 202107"/>
              <a:gd name="connsiteY0" fmla="*/ 0 h 246024"/>
              <a:gd name="connsiteX1" fmla="*/ 202107 w 202107"/>
              <a:gd name="connsiteY1" fmla="*/ 99402 h 246024"/>
              <a:gd name="connsiteX2" fmla="*/ 201401 w 202107"/>
              <a:gd name="connsiteY2" fmla="*/ 99878 h 246024"/>
              <a:gd name="connsiteX3" fmla="*/ 140613 w 202107"/>
              <a:gd name="connsiteY3" fmla="*/ 246024 h 246024"/>
              <a:gd name="connsiteX4" fmla="*/ 0 w 202107"/>
              <a:gd name="connsiteY4" fmla="*/ 246024 h 246024"/>
              <a:gd name="connsiteX5" fmla="*/ 6968 w 202107"/>
              <a:gd name="connsiteY5" fmla="*/ 176904 h 246024"/>
              <a:gd name="connsiteX6" fmla="*/ 102057 w 202107"/>
              <a:gd name="connsiteY6" fmla="*/ 534 h 24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107" h="246024">
                <a:moveTo>
                  <a:pt x="102705" y="0"/>
                </a:moveTo>
                <a:lnTo>
                  <a:pt x="202107" y="99402"/>
                </a:lnTo>
                <a:lnTo>
                  <a:pt x="201401" y="99878"/>
                </a:lnTo>
                <a:cubicBezTo>
                  <a:pt x="174483" y="131459"/>
                  <a:pt x="143224" y="174041"/>
                  <a:pt x="140613" y="246024"/>
                </a:cubicBezTo>
                <a:lnTo>
                  <a:pt x="0" y="246024"/>
                </a:lnTo>
                <a:lnTo>
                  <a:pt x="6968" y="176904"/>
                </a:lnTo>
                <a:cubicBezTo>
                  <a:pt x="20909" y="108776"/>
                  <a:pt x="54710" y="47882"/>
                  <a:pt x="102057" y="534"/>
                </a:cubicBezTo>
                <a:close/>
              </a:path>
            </a:pathLst>
          </a:custGeom>
          <a:solidFill>
            <a:schemeClr val="bg1"/>
          </a:solidFill>
        </p:spPr>
        <p:txBody>
          <a:bodyPr wrap="square" anchor="ctr">
            <a:noAutofit/>
          </a:bodyPr>
          <a:lstStyle>
            <a:lvl1pPr>
              <a:lnSpc>
                <a:spcPct val="100000"/>
              </a:lnSpc>
              <a:spcBef>
                <a:spcPts val="0"/>
              </a:spcBef>
              <a:defRPr sz="100" b="0">
                <a:solidFill>
                  <a:schemeClr val="bg2"/>
                </a:solidFill>
              </a:defRPr>
            </a:lvl1pPr>
            <a:lvl2pPr marL="182563" indent="0">
              <a:buNone/>
              <a:defRPr/>
            </a:lvl2pPr>
          </a:lstStyle>
          <a:p>
            <a:pPr lvl="0"/>
            <a:r>
              <a:rPr lang="en-US" dirty="0"/>
              <a:t> </a:t>
            </a:r>
          </a:p>
        </p:txBody>
      </p:sp>
      <p:sp>
        <p:nvSpPr>
          <p:cNvPr id="158" name="Text Placeholder 157">
            <a:extLst>
              <a:ext uri="{FF2B5EF4-FFF2-40B4-BE49-F238E27FC236}">
                <a16:creationId xmlns:a16="http://schemas.microsoft.com/office/drawing/2014/main" id="{52933E24-F574-4EE0-BD9F-02C46F51AC5E}"/>
              </a:ext>
            </a:extLst>
          </p:cNvPr>
          <p:cNvSpPr>
            <a:spLocks noGrp="1"/>
          </p:cNvSpPr>
          <p:nvPr>
            <p:ph type="body" sz="quarter" idx="51" hasCustomPrompt="1"/>
          </p:nvPr>
        </p:nvSpPr>
        <p:spPr>
          <a:xfrm>
            <a:off x="769528" y="5333871"/>
            <a:ext cx="246033" cy="201045"/>
          </a:xfrm>
          <a:custGeom>
            <a:avLst/>
            <a:gdLst>
              <a:gd name="connsiteX0" fmla="*/ 246029 w 246033"/>
              <a:gd name="connsiteY0" fmla="*/ 0 h 201045"/>
              <a:gd name="connsiteX1" fmla="*/ 246033 w 246033"/>
              <a:gd name="connsiteY1" fmla="*/ 1 h 201045"/>
              <a:gd name="connsiteX2" fmla="*/ 246033 w 246033"/>
              <a:gd name="connsiteY2" fmla="*/ 140494 h 201045"/>
              <a:gd name="connsiteX3" fmla="*/ 246029 w 246033"/>
              <a:gd name="connsiteY3" fmla="*/ 140493 h 201045"/>
              <a:gd name="connsiteX4" fmla="*/ 164926 w 246033"/>
              <a:gd name="connsiteY4" fmla="*/ 156867 h 201045"/>
              <a:gd name="connsiteX5" fmla="*/ 99402 w 246033"/>
              <a:gd name="connsiteY5" fmla="*/ 201045 h 201045"/>
              <a:gd name="connsiteX6" fmla="*/ 0 w 246033"/>
              <a:gd name="connsiteY6" fmla="*/ 101643 h 201045"/>
              <a:gd name="connsiteX7" fmla="*/ 50982 w 246033"/>
              <a:gd name="connsiteY7" fmla="*/ 59579 h 201045"/>
              <a:gd name="connsiteX8" fmla="*/ 246029 w 246033"/>
              <a:gd name="connsiteY8" fmla="*/ 0 h 20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33" h="201045">
                <a:moveTo>
                  <a:pt x="246029" y="0"/>
                </a:moveTo>
                <a:cubicBezTo>
                  <a:pt x="246030" y="0"/>
                  <a:pt x="246032" y="1"/>
                  <a:pt x="246033" y="1"/>
                </a:cubicBezTo>
                <a:lnTo>
                  <a:pt x="246033" y="140494"/>
                </a:lnTo>
                <a:cubicBezTo>
                  <a:pt x="246032" y="140494"/>
                  <a:pt x="246030" y="140493"/>
                  <a:pt x="246029" y="140493"/>
                </a:cubicBezTo>
                <a:cubicBezTo>
                  <a:pt x="217261" y="140493"/>
                  <a:pt x="189854" y="146324"/>
                  <a:pt x="164926" y="156867"/>
                </a:cubicBezTo>
                <a:cubicBezTo>
                  <a:pt x="143085" y="171593"/>
                  <a:pt x="116480" y="179175"/>
                  <a:pt x="99402" y="201045"/>
                </a:cubicBezTo>
                <a:lnTo>
                  <a:pt x="0" y="101643"/>
                </a:lnTo>
                <a:lnTo>
                  <a:pt x="50982" y="59579"/>
                </a:lnTo>
                <a:cubicBezTo>
                  <a:pt x="106660" y="21964"/>
                  <a:pt x="173780" y="0"/>
                  <a:pt x="246029" y="0"/>
                </a:cubicBezTo>
                <a:close/>
              </a:path>
            </a:pathLst>
          </a:custGeom>
          <a:solidFill>
            <a:schemeClr val="bg1"/>
          </a:solidFill>
        </p:spPr>
        <p:txBody>
          <a:bodyPr wrap="square" anchor="ctr">
            <a:noAutofit/>
          </a:bodyPr>
          <a:lstStyle>
            <a:lvl1pPr>
              <a:lnSpc>
                <a:spcPct val="100000"/>
              </a:lnSpc>
              <a:spcBef>
                <a:spcPts val="0"/>
              </a:spcBef>
              <a:defRPr sz="100" b="0">
                <a:solidFill>
                  <a:schemeClr val="bg2"/>
                </a:solidFill>
              </a:defRPr>
            </a:lvl1pPr>
            <a:lvl2pPr marL="182563" indent="0">
              <a:buNone/>
              <a:defRPr/>
            </a:lvl2pPr>
          </a:lstStyle>
          <a:p>
            <a:pPr lvl="0"/>
            <a:r>
              <a:rPr lang="en-US" dirty="0"/>
              <a:t> </a:t>
            </a:r>
          </a:p>
        </p:txBody>
      </p:sp>
      <p:sp>
        <p:nvSpPr>
          <p:cNvPr id="58" name="Text Placeholder 5">
            <a:extLst>
              <a:ext uri="{FF2B5EF4-FFF2-40B4-BE49-F238E27FC236}">
                <a16:creationId xmlns:a16="http://schemas.microsoft.com/office/drawing/2014/main" id="{19AB47D7-8EF7-47C5-B18B-C73CF0414C2C}"/>
              </a:ext>
            </a:extLst>
          </p:cNvPr>
          <p:cNvSpPr>
            <a:spLocks noGrp="1"/>
          </p:cNvSpPr>
          <p:nvPr>
            <p:ph type="body" sz="quarter" idx="52" hasCustomPrompt="1"/>
          </p:nvPr>
        </p:nvSpPr>
        <p:spPr>
          <a:xfrm>
            <a:off x="2286000" y="6116932"/>
            <a:ext cx="761999" cy="109534"/>
          </a:xfrm>
        </p:spPr>
        <p:txBody>
          <a:bodyPr anchor="ctr"/>
          <a:lstStyle>
            <a:lvl1pPr>
              <a:lnSpc>
                <a:spcPct val="100000"/>
              </a:lnSpc>
              <a:spcBef>
                <a:spcPts val="0"/>
              </a:spcBef>
              <a:defRPr sz="650" b="1">
                <a:solidFill>
                  <a:schemeClr val="bg1"/>
                </a:solidFill>
                <a:latin typeface="+mj-lt"/>
              </a:defRPr>
            </a:lvl1pPr>
            <a:lvl2pPr marL="182563" indent="0">
              <a:buNone/>
              <a:defRPr/>
            </a:lvl2pPr>
          </a:lstStyle>
          <a:p>
            <a:pPr lvl="0"/>
            <a:r>
              <a:rPr lang="en-US" dirty="0"/>
              <a:t>Funding type</a:t>
            </a:r>
          </a:p>
        </p:txBody>
      </p:sp>
      <p:sp>
        <p:nvSpPr>
          <p:cNvPr id="59" name="Text Placeholder 5">
            <a:extLst>
              <a:ext uri="{FF2B5EF4-FFF2-40B4-BE49-F238E27FC236}">
                <a16:creationId xmlns:a16="http://schemas.microsoft.com/office/drawing/2014/main" id="{041D1E17-36F5-485B-A5EF-AA307C307C2B}"/>
              </a:ext>
            </a:extLst>
          </p:cNvPr>
          <p:cNvSpPr>
            <a:spLocks noGrp="1"/>
          </p:cNvSpPr>
          <p:nvPr>
            <p:ph type="body" sz="quarter" idx="53" hasCustomPrompt="1"/>
          </p:nvPr>
        </p:nvSpPr>
        <p:spPr>
          <a:xfrm>
            <a:off x="2286000" y="6498350"/>
            <a:ext cx="761999" cy="109534"/>
          </a:xfrm>
        </p:spPr>
        <p:txBody>
          <a:bodyPr anchor="ctr"/>
          <a:lstStyle>
            <a:lvl1pPr>
              <a:lnSpc>
                <a:spcPct val="100000"/>
              </a:lnSpc>
              <a:spcBef>
                <a:spcPts val="0"/>
              </a:spcBef>
              <a:defRPr sz="650" b="1">
                <a:solidFill>
                  <a:schemeClr val="bg1"/>
                </a:solidFill>
                <a:latin typeface="+mj-lt"/>
              </a:defRPr>
            </a:lvl1pPr>
            <a:lvl2pPr marL="182563" indent="0">
              <a:buNone/>
              <a:defRPr/>
            </a:lvl2pPr>
          </a:lstStyle>
          <a:p>
            <a:pPr lvl="0"/>
            <a:r>
              <a:rPr lang="en-US" dirty="0"/>
              <a:t>Funding type</a:t>
            </a:r>
          </a:p>
        </p:txBody>
      </p:sp>
      <p:sp>
        <p:nvSpPr>
          <p:cNvPr id="77" name="Text Placeholder 76">
            <a:extLst>
              <a:ext uri="{FF2B5EF4-FFF2-40B4-BE49-F238E27FC236}">
                <a16:creationId xmlns:a16="http://schemas.microsoft.com/office/drawing/2014/main" id="{28D3F71B-32F6-44CC-8D95-1CBBDE4DD8D3}"/>
              </a:ext>
            </a:extLst>
          </p:cNvPr>
          <p:cNvSpPr>
            <a:spLocks noGrp="1"/>
          </p:cNvSpPr>
          <p:nvPr>
            <p:ph type="body" sz="quarter" idx="63" hasCustomPrompt="1"/>
          </p:nvPr>
        </p:nvSpPr>
        <p:spPr>
          <a:xfrm>
            <a:off x="810356" y="5474256"/>
            <a:ext cx="415404" cy="415404"/>
          </a:xfrm>
          <a:custGeom>
            <a:avLst/>
            <a:gdLst>
              <a:gd name="connsiteX0" fmla="*/ 207702 w 415404"/>
              <a:gd name="connsiteY0" fmla="*/ 0 h 415404"/>
              <a:gd name="connsiteX1" fmla="*/ 415404 w 415404"/>
              <a:gd name="connsiteY1" fmla="*/ 207702 h 415404"/>
              <a:gd name="connsiteX2" fmla="*/ 207702 w 415404"/>
              <a:gd name="connsiteY2" fmla="*/ 415404 h 415404"/>
              <a:gd name="connsiteX3" fmla="*/ 0 w 415404"/>
              <a:gd name="connsiteY3" fmla="*/ 207702 h 415404"/>
              <a:gd name="connsiteX4" fmla="*/ 207702 w 415404"/>
              <a:gd name="connsiteY4" fmla="*/ 0 h 415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04" h="415404">
                <a:moveTo>
                  <a:pt x="207702" y="0"/>
                </a:moveTo>
                <a:cubicBezTo>
                  <a:pt x="322413" y="0"/>
                  <a:pt x="415404" y="92991"/>
                  <a:pt x="415404" y="207702"/>
                </a:cubicBezTo>
                <a:cubicBezTo>
                  <a:pt x="415404" y="322413"/>
                  <a:pt x="322413" y="415404"/>
                  <a:pt x="207702" y="415404"/>
                </a:cubicBezTo>
                <a:cubicBezTo>
                  <a:pt x="92991" y="415404"/>
                  <a:pt x="0" y="322413"/>
                  <a:pt x="0" y="207702"/>
                </a:cubicBezTo>
                <a:cubicBezTo>
                  <a:pt x="0" y="92991"/>
                  <a:pt x="92991" y="0"/>
                  <a:pt x="207702" y="0"/>
                </a:cubicBezTo>
                <a:close/>
              </a:path>
            </a:pathLst>
          </a:custGeom>
          <a:noFill/>
        </p:spPr>
        <p:txBody>
          <a:bodyPr wrap="square" anchor="ctr">
            <a:noAutofit/>
          </a:bodyPr>
          <a:lstStyle>
            <a:lvl1pPr algn="ctr">
              <a:lnSpc>
                <a:spcPct val="100000"/>
              </a:lnSpc>
              <a:spcBef>
                <a:spcPts val="0"/>
              </a:spcBef>
              <a:defRPr sz="1000" b="1">
                <a:solidFill>
                  <a:schemeClr val="bg2"/>
                </a:solidFill>
              </a:defRPr>
            </a:lvl1pPr>
          </a:lstStyle>
          <a:p>
            <a:pPr lvl="0"/>
            <a:r>
              <a:rPr lang="en-GB" dirty="0"/>
              <a:t>XX%</a:t>
            </a:r>
          </a:p>
        </p:txBody>
      </p:sp>
    </p:spTree>
    <p:extLst>
      <p:ext uri="{BB962C8B-B14F-4D97-AF65-F5344CB8AC3E}">
        <p14:creationId xmlns:p14="http://schemas.microsoft.com/office/powerpoint/2010/main" val="17997435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393E1C0E-6E62-43B8-A42B-F5AC4E6A6AE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7" name="Text Placeholder 6">
            <a:extLst>
              <a:ext uri="{FF2B5EF4-FFF2-40B4-BE49-F238E27FC236}">
                <a16:creationId xmlns:a16="http://schemas.microsoft.com/office/drawing/2014/main" id="{F3E34BEB-9F1A-4276-8497-876C55A91815}"/>
              </a:ext>
            </a:extLst>
          </p:cNvPr>
          <p:cNvSpPr>
            <a:spLocks noGrp="1"/>
          </p:cNvSpPr>
          <p:nvPr>
            <p:ph type="body" sz="quarter" idx="14" hasCustomPrompt="1"/>
          </p:nvPr>
        </p:nvSpPr>
        <p:spPr>
          <a:xfrm>
            <a:off x="1905000" y="1289050"/>
            <a:ext cx="8382000" cy="2667000"/>
          </a:xfrm>
        </p:spPr>
        <p:txBody>
          <a:bodyPr anchor="b"/>
          <a:lstStyle>
            <a:lvl1pPr algn="ctr">
              <a:lnSpc>
                <a:spcPct val="118000"/>
              </a:lnSpc>
              <a:defRPr sz="3000" b="1">
                <a:solidFill>
                  <a:schemeClr val="bg1"/>
                </a:solidFill>
              </a:defRPr>
            </a:lvl1pPr>
          </a:lstStyle>
          <a:p>
            <a:pPr lvl="0"/>
            <a:r>
              <a:rPr lang="en-US" dirty="0"/>
              <a:t>“Quote goes here”</a:t>
            </a:r>
          </a:p>
        </p:txBody>
      </p:sp>
      <p:sp>
        <p:nvSpPr>
          <p:cNvPr id="10" name="Text Placeholder 9">
            <a:extLst>
              <a:ext uri="{FF2B5EF4-FFF2-40B4-BE49-F238E27FC236}">
                <a16:creationId xmlns:a16="http://schemas.microsoft.com/office/drawing/2014/main" id="{55F7212F-C901-4288-A012-85B26937E4EB}"/>
              </a:ext>
            </a:extLst>
          </p:cNvPr>
          <p:cNvSpPr>
            <a:spLocks noGrp="1"/>
          </p:cNvSpPr>
          <p:nvPr>
            <p:ph type="body" sz="quarter" idx="15" hasCustomPrompt="1"/>
          </p:nvPr>
        </p:nvSpPr>
        <p:spPr>
          <a:xfrm>
            <a:off x="5274468" y="4451350"/>
            <a:ext cx="3488532" cy="247650"/>
          </a:xfrm>
        </p:spPr>
        <p:txBody>
          <a:bodyPr anchor="b"/>
          <a:lstStyle>
            <a:lvl1pPr>
              <a:lnSpc>
                <a:spcPct val="100000"/>
              </a:lnSpc>
              <a:spcBef>
                <a:spcPts val="0"/>
              </a:spcBef>
              <a:defRPr b="1">
                <a:solidFill>
                  <a:schemeClr val="accent1"/>
                </a:solidFill>
              </a:defRPr>
            </a:lvl1pPr>
          </a:lstStyle>
          <a:p>
            <a:pPr lvl="0"/>
            <a:r>
              <a:rPr lang="en-US" dirty="0"/>
              <a:t>Full Name</a:t>
            </a:r>
            <a:endParaRPr lang="en-GB" dirty="0"/>
          </a:p>
        </p:txBody>
      </p:sp>
      <p:sp>
        <p:nvSpPr>
          <p:cNvPr id="22" name="Text Placeholder 9">
            <a:extLst>
              <a:ext uri="{FF2B5EF4-FFF2-40B4-BE49-F238E27FC236}">
                <a16:creationId xmlns:a16="http://schemas.microsoft.com/office/drawing/2014/main" id="{086CBB79-BB44-463D-A40E-F3FB39094689}"/>
              </a:ext>
            </a:extLst>
          </p:cNvPr>
          <p:cNvSpPr>
            <a:spLocks noGrp="1"/>
          </p:cNvSpPr>
          <p:nvPr>
            <p:ph type="body" sz="quarter" idx="16" hasCustomPrompt="1"/>
          </p:nvPr>
        </p:nvSpPr>
        <p:spPr>
          <a:xfrm>
            <a:off x="5274468" y="4782345"/>
            <a:ext cx="3488532" cy="247650"/>
          </a:xfrm>
        </p:spPr>
        <p:txBody>
          <a:bodyPr anchor="t"/>
          <a:lstStyle>
            <a:lvl1pPr>
              <a:lnSpc>
                <a:spcPct val="100000"/>
              </a:lnSpc>
              <a:spcBef>
                <a:spcPts val="0"/>
              </a:spcBef>
              <a:defRPr b="0" i="1">
                <a:solidFill>
                  <a:schemeClr val="tx2"/>
                </a:solidFill>
              </a:defRPr>
            </a:lvl1pPr>
          </a:lstStyle>
          <a:p>
            <a:pPr lvl="0"/>
            <a:r>
              <a:rPr lang="en-US" dirty="0"/>
              <a:t>Job Title</a:t>
            </a:r>
            <a:endParaRPr lang="en-GB" dirty="0"/>
          </a:p>
        </p:txBody>
      </p:sp>
      <p:sp>
        <p:nvSpPr>
          <p:cNvPr id="23" name="Text Placeholder 9">
            <a:extLst>
              <a:ext uri="{FF2B5EF4-FFF2-40B4-BE49-F238E27FC236}">
                <a16:creationId xmlns:a16="http://schemas.microsoft.com/office/drawing/2014/main" id="{153140A9-977B-4705-A989-8CD16CBD5BD5}"/>
              </a:ext>
            </a:extLst>
          </p:cNvPr>
          <p:cNvSpPr>
            <a:spLocks noGrp="1"/>
          </p:cNvSpPr>
          <p:nvPr>
            <p:ph type="body" sz="quarter" idx="17" hasCustomPrompt="1"/>
          </p:nvPr>
        </p:nvSpPr>
        <p:spPr>
          <a:xfrm>
            <a:off x="5274468" y="5029995"/>
            <a:ext cx="3488532" cy="247650"/>
          </a:xfrm>
        </p:spPr>
        <p:txBody>
          <a:bodyPr anchor="t"/>
          <a:lstStyle>
            <a:lvl1pPr>
              <a:lnSpc>
                <a:spcPct val="100000"/>
              </a:lnSpc>
              <a:spcBef>
                <a:spcPts val="0"/>
              </a:spcBef>
              <a:defRPr b="0" i="1">
                <a:solidFill>
                  <a:schemeClr val="tx2"/>
                </a:solidFill>
              </a:defRPr>
            </a:lvl1pPr>
          </a:lstStyle>
          <a:p>
            <a:pPr lvl="0"/>
            <a:r>
              <a:rPr lang="en-US" dirty="0"/>
              <a:t>Company Name</a:t>
            </a:r>
            <a:endParaRPr lang="en-GB" dirty="0"/>
          </a:p>
        </p:txBody>
      </p:sp>
      <p:sp>
        <p:nvSpPr>
          <p:cNvPr id="24" name="Picture Placeholder 23">
            <a:extLst>
              <a:ext uri="{FF2B5EF4-FFF2-40B4-BE49-F238E27FC236}">
                <a16:creationId xmlns:a16="http://schemas.microsoft.com/office/drawing/2014/main" id="{E94ACEEE-8FAD-4368-8A2D-AC8E494F9EB5}"/>
              </a:ext>
            </a:extLst>
          </p:cNvPr>
          <p:cNvSpPr>
            <a:spLocks noGrp="1"/>
          </p:cNvSpPr>
          <p:nvPr>
            <p:ph type="pic" sz="quarter" idx="18" hasCustomPrompt="1"/>
          </p:nvPr>
        </p:nvSpPr>
        <p:spPr>
          <a:xfrm>
            <a:off x="4000500" y="4356100"/>
            <a:ext cx="1004890" cy="1004890"/>
          </a:xfrm>
          <a:custGeom>
            <a:avLst/>
            <a:gdLst>
              <a:gd name="connsiteX0" fmla="*/ 502445 w 1004890"/>
              <a:gd name="connsiteY0" fmla="*/ 0 h 1004890"/>
              <a:gd name="connsiteX1" fmla="*/ 1004890 w 1004890"/>
              <a:gd name="connsiteY1" fmla="*/ 502445 h 1004890"/>
              <a:gd name="connsiteX2" fmla="*/ 502445 w 1004890"/>
              <a:gd name="connsiteY2" fmla="*/ 1004890 h 1004890"/>
              <a:gd name="connsiteX3" fmla="*/ 0 w 1004890"/>
              <a:gd name="connsiteY3" fmla="*/ 502445 h 1004890"/>
              <a:gd name="connsiteX4" fmla="*/ 502445 w 1004890"/>
              <a:gd name="connsiteY4" fmla="*/ 0 h 1004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90" h="1004890">
                <a:moveTo>
                  <a:pt x="502445" y="0"/>
                </a:moveTo>
                <a:cubicBezTo>
                  <a:pt x="779938" y="0"/>
                  <a:pt x="1004890" y="224952"/>
                  <a:pt x="1004890" y="502445"/>
                </a:cubicBezTo>
                <a:cubicBezTo>
                  <a:pt x="1004890" y="779938"/>
                  <a:pt x="779938" y="1004890"/>
                  <a:pt x="502445" y="1004890"/>
                </a:cubicBezTo>
                <a:cubicBezTo>
                  <a:pt x="224952" y="1004890"/>
                  <a:pt x="0" y="779938"/>
                  <a:pt x="0" y="502445"/>
                </a:cubicBezTo>
                <a:cubicBezTo>
                  <a:pt x="0" y="224952"/>
                  <a:pt x="224952" y="0"/>
                  <a:pt x="502445" y="0"/>
                </a:cubicBezTo>
                <a:close/>
              </a:path>
            </a:pathLst>
          </a:custGeom>
          <a:solidFill>
            <a:schemeClr val="bg2">
              <a:lumMod val="75000"/>
            </a:schemeClr>
          </a:solidFill>
        </p:spPr>
        <p:txBody>
          <a:bodyPr wrap="square" anchor="ctr">
            <a:noAutofit/>
          </a:bodyPr>
          <a:lstStyle>
            <a:lvl1pPr algn="ctr">
              <a:spcBef>
                <a:spcPts val="0"/>
              </a:spcBef>
              <a:defRPr sz="900"/>
            </a:lvl1pPr>
          </a:lstStyle>
          <a:p>
            <a:r>
              <a:rPr lang="en-GB" dirty="0"/>
              <a:t>Profile Photo</a:t>
            </a:r>
          </a:p>
        </p:txBody>
      </p:sp>
    </p:spTree>
    <p:extLst>
      <p:ext uri="{BB962C8B-B14F-4D97-AF65-F5344CB8AC3E}">
        <p14:creationId xmlns:p14="http://schemas.microsoft.com/office/powerpoint/2010/main" val="31506846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tement">
    <p:bg>
      <p:bgPr>
        <a:solidFill>
          <a:schemeClr val="accent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52D40CC-F826-49AE-9261-8BBCCFFE3AE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6" name="Text Placeholder 5">
            <a:extLst>
              <a:ext uri="{FF2B5EF4-FFF2-40B4-BE49-F238E27FC236}">
                <a16:creationId xmlns:a16="http://schemas.microsoft.com/office/drawing/2014/main" id="{1548CF08-0A99-4D81-A4BF-6F24B2636966}"/>
              </a:ext>
            </a:extLst>
          </p:cNvPr>
          <p:cNvSpPr>
            <a:spLocks noGrp="1"/>
          </p:cNvSpPr>
          <p:nvPr>
            <p:ph type="body" sz="quarter" idx="10"/>
          </p:nvPr>
        </p:nvSpPr>
        <p:spPr>
          <a:xfrm>
            <a:off x="1333500" y="2571750"/>
            <a:ext cx="9525000" cy="1619250"/>
          </a:xfrm>
        </p:spPr>
        <p:txBody>
          <a:bodyPr anchor="ctr"/>
          <a:lstStyle>
            <a:lvl1pPr algn="ctr">
              <a:lnSpc>
                <a:spcPct val="100000"/>
              </a:lnSpc>
              <a:defRPr sz="4000" b="0">
                <a:solidFill>
                  <a:schemeClr val="bg2"/>
                </a:solidFill>
              </a:defRPr>
            </a:lvl1pPr>
            <a:lvl2pPr marL="182563" indent="0">
              <a:buNone/>
              <a:defRPr/>
            </a:lvl2pPr>
          </a:lstStyle>
          <a:p>
            <a:pPr lvl="0"/>
            <a:endParaRPr lang="en-US" dirty="0"/>
          </a:p>
        </p:txBody>
      </p:sp>
      <p:sp>
        <p:nvSpPr>
          <p:cNvPr id="20" name="Date Placeholder 1">
            <a:extLst>
              <a:ext uri="{FF2B5EF4-FFF2-40B4-BE49-F238E27FC236}">
                <a16:creationId xmlns:a16="http://schemas.microsoft.com/office/drawing/2014/main" id="{C5DCCAA4-B153-46DA-84E6-7374E08B7C73}"/>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21" name="Footer Placeholder 20">
            <a:extLst>
              <a:ext uri="{FF2B5EF4-FFF2-40B4-BE49-F238E27FC236}">
                <a16:creationId xmlns:a16="http://schemas.microsoft.com/office/drawing/2014/main" id="{FFD47328-CACB-489D-AAAB-5DDA1494732E}"/>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22" name="Slide Number Placeholder 21">
            <a:extLst>
              <a:ext uri="{FF2B5EF4-FFF2-40B4-BE49-F238E27FC236}">
                <a16:creationId xmlns:a16="http://schemas.microsoft.com/office/drawing/2014/main" id="{AEE5ADE2-381A-41F7-8EB5-5C1344A80AF9}"/>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2"/>
          </a:solidFill>
          <a:ln w="6350">
            <a:noFill/>
          </a:ln>
          <a:effectLst/>
        </p:spPr>
        <p:txBody>
          <a:bodyPr wrap="square" lIns="0" tIns="72000" rIns="0" bIns="0" anchor="ctr">
            <a:noAutofit/>
          </a:bodyPr>
          <a:lstStyle>
            <a:lvl1pPr algn="ctr">
              <a:lnSpc>
                <a:spcPct val="90000"/>
              </a:lnSpc>
              <a:defRPr sz="1300" b="0">
                <a:solidFill>
                  <a:schemeClr val="tx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pic>
        <p:nvPicPr>
          <p:cNvPr id="23" name="Graphic 22">
            <a:extLst>
              <a:ext uri="{FF2B5EF4-FFF2-40B4-BE49-F238E27FC236}">
                <a16:creationId xmlns:a16="http://schemas.microsoft.com/office/drawing/2014/main" id="{B831BC76-C3A3-4840-8FEE-7EF116A0608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9"/>
          </a:xfrm>
          <a:prstGeom prst="rect">
            <a:avLst/>
          </a:prstGeom>
        </p:spPr>
      </p:pic>
    </p:spTree>
    <p:extLst>
      <p:ext uri="{BB962C8B-B14F-4D97-AF65-F5344CB8AC3E}">
        <p14:creationId xmlns:p14="http://schemas.microsoft.com/office/powerpoint/2010/main" val="41438848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edia Content with Montage Tile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2E39D13-0194-4BC7-A316-BDCFC990C825}"/>
              </a:ext>
            </a:extLst>
          </p:cNvPr>
          <p:cNvSpPr/>
          <p:nvPr userDrawn="1"/>
        </p:nvSpPr>
        <p:spPr>
          <a:xfrm>
            <a:off x="-5861" y="-1"/>
            <a:ext cx="3815861"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4">
            <a:extLst>
              <a:ext uri="{FF2B5EF4-FFF2-40B4-BE49-F238E27FC236}">
                <a16:creationId xmlns:a16="http://schemas.microsoft.com/office/drawing/2014/main" id="{A40D2299-5EA6-4572-82C5-5D4F8D7ECB03}"/>
              </a:ext>
            </a:extLst>
          </p:cNvPr>
          <p:cNvSpPr>
            <a:spLocks noGrp="1"/>
          </p:cNvSpPr>
          <p:nvPr>
            <p:ph type="pic" sz="quarter" idx="12"/>
          </p:nvPr>
        </p:nvSpPr>
        <p:spPr>
          <a:xfrm>
            <a:off x="0" y="0"/>
            <a:ext cx="3804137" cy="6858000"/>
          </a:xfrm>
          <a:noFill/>
        </p:spPr>
        <p:txBody>
          <a:bodyPr anchor="ctr"/>
          <a:lstStyle>
            <a:lvl1pPr algn="ctr">
              <a:spcBef>
                <a:spcPts val="0"/>
              </a:spcBef>
              <a:defRPr sz="1250"/>
            </a:lvl1pPr>
          </a:lstStyle>
          <a:p>
            <a:endParaRPr lang="en-GB" dirty="0"/>
          </a:p>
        </p:txBody>
      </p:sp>
      <p:pic>
        <p:nvPicPr>
          <p:cNvPr id="28" name="Graphic 27">
            <a:extLst>
              <a:ext uri="{FF2B5EF4-FFF2-40B4-BE49-F238E27FC236}">
                <a16:creationId xmlns:a16="http://schemas.microsoft.com/office/drawing/2014/main" id="{519A518E-45DA-4D18-9311-0D291E7072B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20" name="Date Placeholder 1">
            <a:extLst>
              <a:ext uri="{FF2B5EF4-FFF2-40B4-BE49-F238E27FC236}">
                <a16:creationId xmlns:a16="http://schemas.microsoft.com/office/drawing/2014/main" id="{C5DCCAA4-B153-46DA-84E6-7374E08B7C73}"/>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21" name="Footer Placeholder 20">
            <a:extLst>
              <a:ext uri="{FF2B5EF4-FFF2-40B4-BE49-F238E27FC236}">
                <a16:creationId xmlns:a16="http://schemas.microsoft.com/office/drawing/2014/main" id="{FFD47328-CACB-489D-AAAB-5DDA1494732E}"/>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pic>
        <p:nvPicPr>
          <p:cNvPr id="23" name="Graphic 22">
            <a:extLst>
              <a:ext uri="{FF2B5EF4-FFF2-40B4-BE49-F238E27FC236}">
                <a16:creationId xmlns:a16="http://schemas.microsoft.com/office/drawing/2014/main" id="{B831BC76-C3A3-4840-8FEE-7EF116A0608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9"/>
          </a:xfrm>
          <a:prstGeom prst="rect">
            <a:avLst/>
          </a:prstGeom>
        </p:spPr>
      </p:pic>
      <p:sp>
        <p:nvSpPr>
          <p:cNvPr id="4" name="Rectangle 3">
            <a:extLst>
              <a:ext uri="{FF2B5EF4-FFF2-40B4-BE49-F238E27FC236}">
                <a16:creationId xmlns:a16="http://schemas.microsoft.com/office/drawing/2014/main" id="{4A8965FA-6142-4AC5-9F64-D778FA7AED69}"/>
              </a:ext>
            </a:extLst>
          </p:cNvPr>
          <p:cNvSpPr/>
          <p:nvPr userDrawn="1"/>
        </p:nvSpPr>
        <p:spPr>
          <a:xfrm>
            <a:off x="3810000" y="0"/>
            <a:ext cx="2286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8F87355-AC67-4508-86E8-634D07FC418D}"/>
              </a:ext>
            </a:extLst>
          </p:cNvPr>
          <p:cNvSpPr/>
          <p:nvPr userDrawn="1"/>
        </p:nvSpPr>
        <p:spPr>
          <a:xfrm>
            <a:off x="3810000" y="2286001"/>
            <a:ext cx="2286000" cy="228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81EE1F5-ADCD-4D10-A890-40D3EE30CADC}"/>
              </a:ext>
            </a:extLst>
          </p:cNvPr>
          <p:cNvSpPr/>
          <p:nvPr userDrawn="1"/>
        </p:nvSpPr>
        <p:spPr>
          <a:xfrm>
            <a:off x="3810000" y="4572001"/>
            <a:ext cx="2286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8">
            <a:extLst>
              <a:ext uri="{FF2B5EF4-FFF2-40B4-BE49-F238E27FC236}">
                <a16:creationId xmlns:a16="http://schemas.microsoft.com/office/drawing/2014/main" id="{76584FD9-9C24-4DC0-B3F9-E5FD79F56FB9}"/>
              </a:ext>
            </a:extLst>
          </p:cNvPr>
          <p:cNvSpPr>
            <a:spLocks noGrp="1"/>
          </p:cNvSpPr>
          <p:nvPr>
            <p:ph sz="quarter" idx="13" hasCustomPrompt="1"/>
          </p:nvPr>
        </p:nvSpPr>
        <p:spPr>
          <a:xfrm>
            <a:off x="4185138" y="381000"/>
            <a:ext cx="1529862" cy="1529862"/>
          </a:xfrm>
        </p:spPr>
        <p:txBody>
          <a:bodyPr anchor="ctr"/>
          <a:lstStyle>
            <a:lvl1pPr algn="ctr">
              <a:spcBef>
                <a:spcPts val="1000"/>
              </a:spcBef>
              <a:defRPr sz="1500" b="1">
                <a:solidFill>
                  <a:schemeClr val="bg2"/>
                </a:solidFill>
                <a:latin typeface="+mj-lt"/>
              </a:defRPr>
            </a:lvl1pPr>
          </a:lstStyle>
          <a:p>
            <a:pPr lvl="0"/>
            <a:r>
              <a:rPr lang="en-US" dirty="0"/>
              <a:t>Edit master text</a:t>
            </a:r>
            <a:endParaRPr lang="en-GB" dirty="0"/>
          </a:p>
        </p:txBody>
      </p:sp>
      <p:sp>
        <p:nvSpPr>
          <p:cNvPr id="16" name="Content Placeholder 8">
            <a:extLst>
              <a:ext uri="{FF2B5EF4-FFF2-40B4-BE49-F238E27FC236}">
                <a16:creationId xmlns:a16="http://schemas.microsoft.com/office/drawing/2014/main" id="{549BAAD0-BB14-4150-ACC8-D35075135A74}"/>
              </a:ext>
            </a:extLst>
          </p:cNvPr>
          <p:cNvSpPr>
            <a:spLocks noGrp="1"/>
          </p:cNvSpPr>
          <p:nvPr>
            <p:ph sz="quarter" idx="14" hasCustomPrompt="1"/>
          </p:nvPr>
        </p:nvSpPr>
        <p:spPr>
          <a:xfrm>
            <a:off x="4185138" y="2667000"/>
            <a:ext cx="1529862" cy="1529862"/>
          </a:xfrm>
        </p:spPr>
        <p:txBody>
          <a:bodyPr anchor="ctr"/>
          <a:lstStyle>
            <a:lvl1pPr algn="ctr">
              <a:spcBef>
                <a:spcPts val="1000"/>
              </a:spcBef>
              <a:defRPr sz="1500" b="1">
                <a:solidFill>
                  <a:schemeClr val="bg2"/>
                </a:solidFill>
                <a:latin typeface="+mj-lt"/>
              </a:defRPr>
            </a:lvl1pPr>
          </a:lstStyle>
          <a:p>
            <a:pPr lvl="0"/>
            <a:r>
              <a:rPr lang="en-US" dirty="0"/>
              <a:t>Edit master text</a:t>
            </a:r>
            <a:endParaRPr lang="en-GB" dirty="0"/>
          </a:p>
        </p:txBody>
      </p:sp>
      <p:sp>
        <p:nvSpPr>
          <p:cNvPr id="17" name="Content Placeholder 8">
            <a:extLst>
              <a:ext uri="{FF2B5EF4-FFF2-40B4-BE49-F238E27FC236}">
                <a16:creationId xmlns:a16="http://schemas.microsoft.com/office/drawing/2014/main" id="{4455B05F-1648-41EE-AF8C-6F85A45FA9B4}"/>
              </a:ext>
            </a:extLst>
          </p:cNvPr>
          <p:cNvSpPr>
            <a:spLocks noGrp="1"/>
          </p:cNvSpPr>
          <p:nvPr>
            <p:ph sz="quarter" idx="15" hasCustomPrompt="1"/>
          </p:nvPr>
        </p:nvSpPr>
        <p:spPr>
          <a:xfrm>
            <a:off x="4185138" y="4953776"/>
            <a:ext cx="1529862" cy="1529862"/>
          </a:xfrm>
        </p:spPr>
        <p:txBody>
          <a:bodyPr anchor="ctr"/>
          <a:lstStyle>
            <a:lvl1pPr algn="ctr">
              <a:spcBef>
                <a:spcPts val="1000"/>
              </a:spcBef>
              <a:defRPr sz="1500" b="1">
                <a:solidFill>
                  <a:schemeClr val="tx2"/>
                </a:solidFill>
                <a:latin typeface="+mj-lt"/>
              </a:defRPr>
            </a:lvl1pPr>
          </a:lstStyle>
          <a:p>
            <a:pPr lvl="0"/>
            <a:r>
              <a:rPr lang="en-US" dirty="0"/>
              <a:t>Edit master text</a:t>
            </a:r>
            <a:endParaRPr lang="en-GB" dirty="0"/>
          </a:p>
        </p:txBody>
      </p:sp>
      <p:sp>
        <p:nvSpPr>
          <p:cNvPr id="22" name="Slide Number Placeholder 21">
            <a:extLst>
              <a:ext uri="{FF2B5EF4-FFF2-40B4-BE49-F238E27FC236}">
                <a16:creationId xmlns:a16="http://schemas.microsoft.com/office/drawing/2014/main" id="{AEE5ADE2-381A-41F7-8EB5-5C1344A80AF9}"/>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2"/>
          </a:solidFill>
          <a:ln w="6350">
            <a:noFill/>
          </a:ln>
          <a:effectLst/>
        </p:spPr>
        <p:txBody>
          <a:bodyPr wrap="square" lIns="0" tIns="72000" rIns="0" bIns="0" anchor="ctr">
            <a:noAutofit/>
          </a:bodyPr>
          <a:lstStyle>
            <a:lvl1pPr algn="ctr">
              <a:lnSpc>
                <a:spcPct val="90000"/>
              </a:lnSpc>
              <a:defRPr sz="1300" b="0">
                <a:solidFill>
                  <a:schemeClr val="tx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6" name="Text Placeholder 5">
            <a:extLst>
              <a:ext uri="{FF2B5EF4-FFF2-40B4-BE49-F238E27FC236}">
                <a16:creationId xmlns:a16="http://schemas.microsoft.com/office/drawing/2014/main" id="{1548CF08-0A99-4D81-A4BF-6F24B2636966}"/>
              </a:ext>
            </a:extLst>
          </p:cNvPr>
          <p:cNvSpPr>
            <a:spLocks noGrp="1"/>
          </p:cNvSpPr>
          <p:nvPr>
            <p:ph type="body" sz="quarter" idx="10"/>
          </p:nvPr>
        </p:nvSpPr>
        <p:spPr>
          <a:xfrm>
            <a:off x="7125983" y="952500"/>
            <a:ext cx="4018267" cy="773907"/>
          </a:xfrm>
        </p:spPr>
        <p:txBody>
          <a:bodyPr anchor="b"/>
          <a:lstStyle>
            <a:lvl1pPr>
              <a:lnSpc>
                <a:spcPct val="118000"/>
              </a:lnSpc>
              <a:spcBef>
                <a:spcPts val="0"/>
              </a:spcBef>
              <a:defRPr sz="2250" b="1">
                <a:solidFill>
                  <a:schemeClr val="bg2"/>
                </a:solidFill>
              </a:defRPr>
            </a:lvl1pPr>
            <a:lvl2pPr marL="182563" indent="0">
              <a:buNone/>
              <a:defRPr/>
            </a:lvl2pPr>
          </a:lstStyle>
          <a:p>
            <a:pPr lvl="0"/>
            <a:endParaRPr lang="en-US" dirty="0"/>
          </a:p>
        </p:txBody>
      </p:sp>
      <p:sp>
        <p:nvSpPr>
          <p:cNvPr id="27" name="Content Placeholder 2">
            <a:extLst>
              <a:ext uri="{FF2B5EF4-FFF2-40B4-BE49-F238E27FC236}">
                <a16:creationId xmlns:a16="http://schemas.microsoft.com/office/drawing/2014/main" id="{1F8FDD41-3D50-42CE-8976-D61F9E6438F3}"/>
              </a:ext>
            </a:extLst>
          </p:cNvPr>
          <p:cNvSpPr>
            <a:spLocks noGrp="1"/>
          </p:cNvSpPr>
          <p:nvPr>
            <p:ph sz="quarter" idx="18"/>
          </p:nvPr>
        </p:nvSpPr>
        <p:spPr>
          <a:xfrm>
            <a:off x="7125983" y="2000246"/>
            <a:ext cx="4018267" cy="3714753"/>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9" name="Text Placeholder 5">
            <a:extLst>
              <a:ext uri="{FF2B5EF4-FFF2-40B4-BE49-F238E27FC236}">
                <a16:creationId xmlns:a16="http://schemas.microsoft.com/office/drawing/2014/main" id="{FA0889BA-9C80-44D0-9FB3-67CFA061BD9E}"/>
              </a:ext>
            </a:extLst>
          </p:cNvPr>
          <p:cNvSpPr>
            <a:spLocks noGrp="1"/>
          </p:cNvSpPr>
          <p:nvPr>
            <p:ph type="body" sz="quarter" idx="19"/>
          </p:nvPr>
        </p:nvSpPr>
        <p:spPr>
          <a:xfrm>
            <a:off x="764377" y="756137"/>
            <a:ext cx="2374281" cy="546430"/>
          </a:xfrm>
        </p:spPr>
        <p:txBody>
          <a:bodyPr anchor="b"/>
          <a:lstStyle>
            <a:lvl1pPr>
              <a:lnSpc>
                <a:spcPct val="118000"/>
              </a:lnSpc>
              <a:spcBef>
                <a:spcPts val="0"/>
              </a:spcBef>
              <a:defRPr sz="1500" b="1">
                <a:solidFill>
                  <a:schemeClr val="accent1"/>
                </a:solidFill>
                <a:latin typeface="+mj-lt"/>
              </a:defRPr>
            </a:lvl1pPr>
            <a:lvl2pPr marL="182563" indent="0">
              <a:buNone/>
              <a:defRPr/>
            </a:lvl2pPr>
          </a:lstStyle>
          <a:p>
            <a:pPr lvl="0"/>
            <a:endParaRPr lang="en-US" dirty="0"/>
          </a:p>
        </p:txBody>
      </p:sp>
      <p:sp>
        <p:nvSpPr>
          <p:cNvPr id="30" name="Text Placeholder 5">
            <a:extLst>
              <a:ext uri="{FF2B5EF4-FFF2-40B4-BE49-F238E27FC236}">
                <a16:creationId xmlns:a16="http://schemas.microsoft.com/office/drawing/2014/main" id="{0E4C35D0-B177-4123-97BD-FFFFA32A5FBF}"/>
              </a:ext>
            </a:extLst>
          </p:cNvPr>
          <p:cNvSpPr>
            <a:spLocks noGrp="1"/>
          </p:cNvSpPr>
          <p:nvPr>
            <p:ph type="body" sz="quarter" idx="20"/>
          </p:nvPr>
        </p:nvSpPr>
        <p:spPr>
          <a:xfrm>
            <a:off x="764377" y="1518138"/>
            <a:ext cx="2374281" cy="767862"/>
          </a:xfrm>
        </p:spPr>
        <p:txBody>
          <a:bodyPr/>
          <a:lstStyle>
            <a:lvl1pPr>
              <a:lnSpc>
                <a:spcPct val="122000"/>
              </a:lnSpc>
              <a:spcBef>
                <a:spcPts val="500"/>
              </a:spcBef>
              <a:defRPr sz="1250" b="0">
                <a:solidFill>
                  <a:schemeClr val="tx2"/>
                </a:solidFill>
              </a:defRPr>
            </a:lvl1pPr>
            <a:lvl2pPr marL="468313" indent="-285750">
              <a:buFont typeface="Arial" panose="020B0604020202020204" pitchFamily="34" charset="0"/>
              <a:buChar char="•"/>
              <a:defRPr sz="1250"/>
            </a:lvl2pPr>
            <a:lvl3pPr>
              <a:defRPr sz="1250"/>
            </a:lvl3pPr>
            <a:lvl4pPr>
              <a:defRPr sz="1250"/>
            </a:lvl4pPr>
            <a:lvl5pPr>
              <a:defRPr sz="12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1" name="Text Placeholder 5">
            <a:extLst>
              <a:ext uri="{FF2B5EF4-FFF2-40B4-BE49-F238E27FC236}">
                <a16:creationId xmlns:a16="http://schemas.microsoft.com/office/drawing/2014/main" id="{E2589658-2DC2-4B56-AE64-A05480F2DF8C}"/>
              </a:ext>
            </a:extLst>
          </p:cNvPr>
          <p:cNvSpPr>
            <a:spLocks noGrp="1"/>
          </p:cNvSpPr>
          <p:nvPr>
            <p:ph type="body" sz="quarter" idx="21"/>
          </p:nvPr>
        </p:nvSpPr>
        <p:spPr>
          <a:xfrm>
            <a:off x="764377" y="2667000"/>
            <a:ext cx="2374281" cy="546430"/>
          </a:xfrm>
        </p:spPr>
        <p:txBody>
          <a:bodyPr anchor="b"/>
          <a:lstStyle>
            <a:lvl1pPr>
              <a:lnSpc>
                <a:spcPct val="118000"/>
              </a:lnSpc>
              <a:spcBef>
                <a:spcPts val="0"/>
              </a:spcBef>
              <a:defRPr sz="1500" b="1">
                <a:solidFill>
                  <a:schemeClr val="accent4"/>
                </a:solidFill>
                <a:latin typeface="+mj-lt"/>
              </a:defRPr>
            </a:lvl1pPr>
            <a:lvl2pPr marL="182563" indent="0">
              <a:buNone/>
              <a:defRPr/>
            </a:lvl2pPr>
          </a:lstStyle>
          <a:p>
            <a:pPr lvl="0"/>
            <a:endParaRPr lang="en-US" dirty="0"/>
          </a:p>
        </p:txBody>
      </p:sp>
      <p:sp>
        <p:nvSpPr>
          <p:cNvPr id="32" name="Text Placeholder 5">
            <a:extLst>
              <a:ext uri="{FF2B5EF4-FFF2-40B4-BE49-F238E27FC236}">
                <a16:creationId xmlns:a16="http://schemas.microsoft.com/office/drawing/2014/main" id="{1AD90053-0B27-4D1F-8481-A322A09EB845}"/>
              </a:ext>
            </a:extLst>
          </p:cNvPr>
          <p:cNvSpPr>
            <a:spLocks noGrp="1"/>
          </p:cNvSpPr>
          <p:nvPr>
            <p:ph type="body" sz="quarter" idx="22"/>
          </p:nvPr>
        </p:nvSpPr>
        <p:spPr>
          <a:xfrm>
            <a:off x="764377" y="3429001"/>
            <a:ext cx="2374281" cy="767862"/>
          </a:xfrm>
        </p:spPr>
        <p:txBody>
          <a:bodyPr/>
          <a:lstStyle>
            <a:lvl1pPr>
              <a:lnSpc>
                <a:spcPct val="122000"/>
              </a:lnSpc>
              <a:spcBef>
                <a:spcPts val="500"/>
              </a:spcBef>
              <a:defRPr sz="1250" b="0">
                <a:solidFill>
                  <a:schemeClr val="tx2"/>
                </a:solidFill>
              </a:defRPr>
            </a:lvl1pPr>
            <a:lvl2pPr marL="468313" indent="-285750">
              <a:buFont typeface="Arial" panose="020B0604020202020204" pitchFamily="34" charset="0"/>
              <a:buChar char="•"/>
              <a:defRPr sz="1250"/>
            </a:lvl2pPr>
            <a:lvl3pPr>
              <a:defRPr sz="1250"/>
            </a:lvl3pPr>
            <a:lvl4pPr>
              <a:defRPr sz="1250"/>
            </a:lvl4pPr>
            <a:lvl5pPr>
              <a:defRPr sz="12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3" name="Text Placeholder 5">
            <a:extLst>
              <a:ext uri="{FF2B5EF4-FFF2-40B4-BE49-F238E27FC236}">
                <a16:creationId xmlns:a16="http://schemas.microsoft.com/office/drawing/2014/main" id="{A8E95512-07D8-4B0B-B258-DADD80B57722}"/>
              </a:ext>
            </a:extLst>
          </p:cNvPr>
          <p:cNvSpPr>
            <a:spLocks noGrp="1"/>
          </p:cNvSpPr>
          <p:nvPr>
            <p:ph type="body" sz="quarter" idx="23"/>
          </p:nvPr>
        </p:nvSpPr>
        <p:spPr>
          <a:xfrm>
            <a:off x="764377" y="4572000"/>
            <a:ext cx="2374281" cy="546430"/>
          </a:xfrm>
        </p:spPr>
        <p:txBody>
          <a:bodyPr anchor="b"/>
          <a:lstStyle>
            <a:lvl1pPr>
              <a:lnSpc>
                <a:spcPct val="118000"/>
              </a:lnSpc>
              <a:spcBef>
                <a:spcPts val="0"/>
              </a:spcBef>
              <a:defRPr sz="1500" b="1">
                <a:solidFill>
                  <a:schemeClr val="accent2"/>
                </a:solidFill>
                <a:latin typeface="+mj-lt"/>
              </a:defRPr>
            </a:lvl1pPr>
            <a:lvl2pPr marL="182563" indent="0">
              <a:buNone/>
              <a:defRPr/>
            </a:lvl2pPr>
          </a:lstStyle>
          <a:p>
            <a:pPr lvl="0"/>
            <a:endParaRPr lang="en-US" dirty="0"/>
          </a:p>
        </p:txBody>
      </p:sp>
      <p:sp>
        <p:nvSpPr>
          <p:cNvPr id="34" name="Text Placeholder 5">
            <a:extLst>
              <a:ext uri="{FF2B5EF4-FFF2-40B4-BE49-F238E27FC236}">
                <a16:creationId xmlns:a16="http://schemas.microsoft.com/office/drawing/2014/main" id="{D725DEBD-762F-4E68-9501-CCD3E6DFD24A}"/>
              </a:ext>
            </a:extLst>
          </p:cNvPr>
          <p:cNvSpPr>
            <a:spLocks noGrp="1"/>
          </p:cNvSpPr>
          <p:nvPr>
            <p:ph type="body" sz="quarter" idx="24"/>
          </p:nvPr>
        </p:nvSpPr>
        <p:spPr>
          <a:xfrm>
            <a:off x="764377" y="5334001"/>
            <a:ext cx="2374281" cy="767862"/>
          </a:xfrm>
        </p:spPr>
        <p:txBody>
          <a:bodyPr/>
          <a:lstStyle>
            <a:lvl1pPr>
              <a:lnSpc>
                <a:spcPct val="122000"/>
              </a:lnSpc>
              <a:spcBef>
                <a:spcPts val="500"/>
              </a:spcBef>
              <a:defRPr sz="1250" b="0">
                <a:solidFill>
                  <a:schemeClr val="tx2"/>
                </a:solidFill>
              </a:defRPr>
            </a:lvl1pPr>
            <a:lvl2pPr marL="468313" indent="-285750">
              <a:buFont typeface="Arial" panose="020B0604020202020204" pitchFamily="34" charset="0"/>
              <a:buChar char="•"/>
              <a:defRPr sz="1250"/>
            </a:lvl2pPr>
            <a:lvl3pPr>
              <a:defRPr sz="1250"/>
            </a:lvl3pPr>
            <a:lvl4pPr>
              <a:defRPr sz="1250"/>
            </a:lvl4pPr>
            <a:lvl5pPr>
              <a:defRPr sz="12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414798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edia Content with Flow Diagram">
    <p:bg>
      <p:bgPr>
        <a:solidFill>
          <a:schemeClr val="bg1"/>
        </a:solidFill>
        <a:effectLst/>
      </p:bgPr>
    </p:bg>
    <p:spTree>
      <p:nvGrpSpPr>
        <p:cNvPr id="1" name=""/>
        <p:cNvGrpSpPr/>
        <p:nvPr/>
      </p:nvGrpSpPr>
      <p:grpSpPr>
        <a:xfrm>
          <a:off x="0" y="0"/>
          <a:ext cx="0" cy="0"/>
          <a:chOff x="0" y="0"/>
          <a:chExt cx="0" cy="0"/>
        </a:xfrm>
      </p:grpSpPr>
      <p:pic>
        <p:nvPicPr>
          <p:cNvPr id="39" name="Graphic 38">
            <a:extLst>
              <a:ext uri="{FF2B5EF4-FFF2-40B4-BE49-F238E27FC236}">
                <a16:creationId xmlns:a16="http://schemas.microsoft.com/office/drawing/2014/main" id="{3B861495-19F8-4BC6-BEBF-9C6E73D3BB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24" name="Rectangle 23">
            <a:extLst>
              <a:ext uri="{FF2B5EF4-FFF2-40B4-BE49-F238E27FC236}">
                <a16:creationId xmlns:a16="http://schemas.microsoft.com/office/drawing/2014/main" id="{C2E39D13-0194-4BC7-A316-BDCFC990C825}"/>
              </a:ext>
            </a:extLst>
          </p:cNvPr>
          <p:cNvSpPr/>
          <p:nvPr userDrawn="1"/>
        </p:nvSpPr>
        <p:spPr>
          <a:xfrm>
            <a:off x="0" y="-1"/>
            <a:ext cx="7105888"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8F87355-AC67-4508-86E8-634D07FC418D}"/>
              </a:ext>
            </a:extLst>
          </p:cNvPr>
          <p:cNvSpPr/>
          <p:nvPr userDrawn="1"/>
        </p:nvSpPr>
        <p:spPr>
          <a:xfrm>
            <a:off x="7104689" y="4195764"/>
            <a:ext cx="257175" cy="5048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C81EE1F5-ADCD-4D10-A890-40D3EE30CADC}"/>
              </a:ext>
            </a:extLst>
          </p:cNvPr>
          <p:cNvSpPr/>
          <p:nvPr userDrawn="1"/>
        </p:nvSpPr>
        <p:spPr>
          <a:xfrm>
            <a:off x="7104689" y="6213479"/>
            <a:ext cx="257175" cy="6445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Date Placeholder 1">
            <a:extLst>
              <a:ext uri="{FF2B5EF4-FFF2-40B4-BE49-F238E27FC236}">
                <a16:creationId xmlns:a16="http://schemas.microsoft.com/office/drawing/2014/main" id="{C5DCCAA4-B153-46DA-84E6-7374E08B7C73}"/>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21" name="Footer Placeholder 20">
            <a:extLst>
              <a:ext uri="{FF2B5EF4-FFF2-40B4-BE49-F238E27FC236}">
                <a16:creationId xmlns:a16="http://schemas.microsoft.com/office/drawing/2014/main" id="{FFD47328-CACB-489D-AAAB-5DDA1494732E}"/>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pic>
        <p:nvPicPr>
          <p:cNvPr id="23" name="Graphic 22">
            <a:extLst>
              <a:ext uri="{FF2B5EF4-FFF2-40B4-BE49-F238E27FC236}">
                <a16:creationId xmlns:a16="http://schemas.microsoft.com/office/drawing/2014/main" id="{B831BC76-C3A3-4840-8FEE-7EF116A0608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9"/>
          </a:xfrm>
          <a:prstGeom prst="rect">
            <a:avLst/>
          </a:prstGeom>
        </p:spPr>
      </p:pic>
      <p:sp>
        <p:nvSpPr>
          <p:cNvPr id="22" name="Slide Number Placeholder 21">
            <a:extLst>
              <a:ext uri="{FF2B5EF4-FFF2-40B4-BE49-F238E27FC236}">
                <a16:creationId xmlns:a16="http://schemas.microsoft.com/office/drawing/2014/main" id="{AEE5ADE2-381A-41F7-8EB5-5C1344A80AF9}"/>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6" name="Text Placeholder 5">
            <a:extLst>
              <a:ext uri="{FF2B5EF4-FFF2-40B4-BE49-F238E27FC236}">
                <a16:creationId xmlns:a16="http://schemas.microsoft.com/office/drawing/2014/main" id="{1548CF08-0A99-4D81-A4BF-6F24B2636966}"/>
              </a:ext>
            </a:extLst>
          </p:cNvPr>
          <p:cNvSpPr>
            <a:spLocks noGrp="1"/>
          </p:cNvSpPr>
          <p:nvPr>
            <p:ph type="body" sz="quarter" idx="10"/>
          </p:nvPr>
        </p:nvSpPr>
        <p:spPr>
          <a:xfrm>
            <a:off x="1047750" y="809625"/>
            <a:ext cx="4667250" cy="773907"/>
          </a:xfrm>
        </p:spPr>
        <p:txBody>
          <a:bodyPr/>
          <a:lstStyle>
            <a:lvl1pPr>
              <a:lnSpc>
                <a:spcPct val="118000"/>
              </a:lnSpc>
              <a:spcBef>
                <a:spcPts val="0"/>
              </a:spcBef>
              <a:defRPr sz="2250" b="1">
                <a:solidFill>
                  <a:schemeClr val="bg1"/>
                </a:solidFill>
              </a:defRPr>
            </a:lvl1pPr>
            <a:lvl2pPr marL="182563" indent="0">
              <a:buNone/>
              <a:defRPr/>
            </a:lvl2pPr>
          </a:lstStyle>
          <a:p>
            <a:pPr lvl="0"/>
            <a:endParaRPr lang="en-US" dirty="0"/>
          </a:p>
        </p:txBody>
      </p:sp>
      <p:sp>
        <p:nvSpPr>
          <p:cNvPr id="7" name="Text Placeholder 5">
            <a:extLst>
              <a:ext uri="{FF2B5EF4-FFF2-40B4-BE49-F238E27FC236}">
                <a16:creationId xmlns:a16="http://schemas.microsoft.com/office/drawing/2014/main" id="{C985F95C-E9EE-4C7C-9E03-04A51EE3A27F}"/>
              </a:ext>
            </a:extLst>
          </p:cNvPr>
          <p:cNvSpPr>
            <a:spLocks noGrp="1"/>
          </p:cNvSpPr>
          <p:nvPr>
            <p:ph type="body" sz="quarter" idx="11"/>
          </p:nvPr>
        </p:nvSpPr>
        <p:spPr>
          <a:xfrm>
            <a:off x="1047750" y="1857375"/>
            <a:ext cx="4667250" cy="1381125"/>
          </a:xfrm>
        </p:spPr>
        <p:txBody>
          <a:bodyPr/>
          <a:lstStyle>
            <a:lvl1pPr>
              <a:lnSpc>
                <a:spcPct val="122000"/>
              </a:lnSpc>
              <a:defRPr sz="1500" b="0">
                <a:solidFill>
                  <a:schemeClr val="tx2"/>
                </a:solidFill>
              </a:defRPr>
            </a:lvl1pPr>
            <a:lvl2pPr marL="182563" indent="0">
              <a:buNone/>
              <a:defRPr/>
            </a:lvl2pPr>
          </a:lstStyle>
          <a:p>
            <a:pPr lvl="0"/>
            <a:endParaRPr lang="en-US" dirty="0"/>
          </a:p>
        </p:txBody>
      </p:sp>
      <p:sp>
        <p:nvSpPr>
          <p:cNvPr id="25" name="Text Placeholder 5">
            <a:extLst>
              <a:ext uri="{FF2B5EF4-FFF2-40B4-BE49-F238E27FC236}">
                <a16:creationId xmlns:a16="http://schemas.microsoft.com/office/drawing/2014/main" id="{2CA51F90-6BC1-4957-882E-AE46549C08E9}"/>
              </a:ext>
            </a:extLst>
          </p:cNvPr>
          <p:cNvSpPr>
            <a:spLocks noGrp="1"/>
          </p:cNvSpPr>
          <p:nvPr>
            <p:ph type="body" sz="quarter" idx="16"/>
          </p:nvPr>
        </p:nvSpPr>
        <p:spPr>
          <a:xfrm>
            <a:off x="8766500" y="831634"/>
            <a:ext cx="2663500" cy="546430"/>
          </a:xfrm>
        </p:spPr>
        <p:txBody>
          <a:bodyPr anchor="b"/>
          <a:lstStyle>
            <a:lvl1pPr>
              <a:lnSpc>
                <a:spcPct val="122000"/>
              </a:lnSpc>
              <a:spcBef>
                <a:spcPts val="0"/>
              </a:spcBef>
              <a:defRPr sz="1500" b="1">
                <a:solidFill>
                  <a:schemeClr val="accent1"/>
                </a:solidFill>
                <a:latin typeface="+mj-lt"/>
              </a:defRPr>
            </a:lvl1pPr>
            <a:lvl2pPr marL="182563" indent="0">
              <a:buNone/>
              <a:defRPr/>
            </a:lvl2pPr>
          </a:lstStyle>
          <a:p>
            <a:pPr lvl="0"/>
            <a:endParaRPr lang="en-US" dirty="0"/>
          </a:p>
        </p:txBody>
      </p:sp>
      <p:sp>
        <p:nvSpPr>
          <p:cNvPr id="27" name="Text Placeholder 5">
            <a:extLst>
              <a:ext uri="{FF2B5EF4-FFF2-40B4-BE49-F238E27FC236}">
                <a16:creationId xmlns:a16="http://schemas.microsoft.com/office/drawing/2014/main" id="{EBB8767C-4E8E-484B-BAB4-3645E7FEEB24}"/>
              </a:ext>
            </a:extLst>
          </p:cNvPr>
          <p:cNvSpPr>
            <a:spLocks noGrp="1"/>
          </p:cNvSpPr>
          <p:nvPr>
            <p:ph type="body" sz="quarter" idx="18"/>
          </p:nvPr>
        </p:nvSpPr>
        <p:spPr>
          <a:xfrm>
            <a:off x="8766500" y="3365284"/>
            <a:ext cx="2663500" cy="546430"/>
          </a:xfrm>
        </p:spPr>
        <p:txBody>
          <a:bodyPr anchor="b"/>
          <a:lstStyle>
            <a:lvl1pPr>
              <a:lnSpc>
                <a:spcPct val="122000"/>
              </a:lnSpc>
              <a:spcBef>
                <a:spcPts val="0"/>
              </a:spcBef>
              <a:defRPr sz="1500" b="1">
                <a:solidFill>
                  <a:schemeClr val="accent2"/>
                </a:solidFill>
                <a:latin typeface="+mj-lt"/>
              </a:defRPr>
            </a:lvl1pPr>
            <a:lvl2pPr marL="182563" indent="0">
              <a:buNone/>
              <a:defRPr/>
            </a:lvl2pPr>
          </a:lstStyle>
          <a:p>
            <a:pPr lvl="0"/>
            <a:endParaRPr lang="en-US" dirty="0"/>
          </a:p>
        </p:txBody>
      </p:sp>
      <p:sp>
        <p:nvSpPr>
          <p:cNvPr id="19" name="Content Placeholder 18">
            <a:extLst>
              <a:ext uri="{FF2B5EF4-FFF2-40B4-BE49-F238E27FC236}">
                <a16:creationId xmlns:a16="http://schemas.microsoft.com/office/drawing/2014/main" id="{F23F96F7-08E6-4278-BF69-B7669B5C154E}"/>
              </a:ext>
            </a:extLst>
          </p:cNvPr>
          <p:cNvSpPr>
            <a:spLocks noGrp="1"/>
          </p:cNvSpPr>
          <p:nvPr>
            <p:ph sz="quarter" idx="25" hasCustomPrompt="1"/>
          </p:nvPr>
        </p:nvSpPr>
        <p:spPr>
          <a:xfrm>
            <a:off x="1041400" y="3684494"/>
            <a:ext cx="4667250" cy="1649506"/>
          </a:xfrm>
          <a:noFill/>
        </p:spPr>
        <p:txBody>
          <a:bodyPr anchor="ctr"/>
          <a:lstStyle>
            <a:lvl1pPr algn="ctr">
              <a:defRPr/>
            </a:lvl1pPr>
          </a:lstStyle>
          <a:p>
            <a:pPr lvl="0"/>
            <a:r>
              <a:rPr lang="en-US" dirty="0"/>
              <a:t>Click to add media</a:t>
            </a:r>
            <a:endParaRPr lang="en-GB" dirty="0"/>
          </a:p>
        </p:txBody>
      </p:sp>
      <p:grpSp>
        <p:nvGrpSpPr>
          <p:cNvPr id="43" name="Group 42">
            <a:extLst>
              <a:ext uri="{FF2B5EF4-FFF2-40B4-BE49-F238E27FC236}">
                <a16:creationId xmlns:a16="http://schemas.microsoft.com/office/drawing/2014/main" id="{352DC2F5-87E1-47BE-B8C8-84690EACAE7C}"/>
              </a:ext>
            </a:extLst>
          </p:cNvPr>
          <p:cNvGrpSpPr/>
          <p:nvPr userDrawn="1"/>
        </p:nvGrpSpPr>
        <p:grpSpPr>
          <a:xfrm>
            <a:off x="1015206" y="5585151"/>
            <a:ext cx="129849" cy="1272847"/>
            <a:chOff x="1173325" y="5585151"/>
            <a:chExt cx="129849" cy="1272847"/>
          </a:xfrm>
        </p:grpSpPr>
        <p:sp>
          <p:nvSpPr>
            <p:cNvPr id="38" name="Oval 37">
              <a:extLst>
                <a:ext uri="{FF2B5EF4-FFF2-40B4-BE49-F238E27FC236}">
                  <a16:creationId xmlns:a16="http://schemas.microsoft.com/office/drawing/2014/main" id="{4942ACB8-7A13-429F-8FC8-15E20C58C487}"/>
                </a:ext>
              </a:extLst>
            </p:cNvPr>
            <p:cNvSpPr/>
            <p:nvPr userDrawn="1"/>
          </p:nvSpPr>
          <p:spPr>
            <a:xfrm>
              <a:off x="1173325" y="5585151"/>
              <a:ext cx="129849" cy="12984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a:extLst>
                <a:ext uri="{FF2B5EF4-FFF2-40B4-BE49-F238E27FC236}">
                  <a16:creationId xmlns:a16="http://schemas.microsoft.com/office/drawing/2014/main" id="{B50EB47B-3949-40AD-B3D6-3ED761B4E6CF}"/>
                </a:ext>
              </a:extLst>
            </p:cNvPr>
            <p:cNvCxnSpPr>
              <a:cxnSpLocks/>
            </p:cNvCxnSpPr>
            <p:nvPr userDrawn="1"/>
          </p:nvCxnSpPr>
          <p:spPr>
            <a:xfrm>
              <a:off x="1238250" y="5653088"/>
              <a:ext cx="0" cy="120491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44" name="Text Placeholder 5">
            <a:extLst>
              <a:ext uri="{FF2B5EF4-FFF2-40B4-BE49-F238E27FC236}">
                <a16:creationId xmlns:a16="http://schemas.microsoft.com/office/drawing/2014/main" id="{B968835C-CE49-47F9-BF9B-9C827FC5B66D}"/>
              </a:ext>
            </a:extLst>
          </p:cNvPr>
          <p:cNvSpPr>
            <a:spLocks noGrp="1"/>
          </p:cNvSpPr>
          <p:nvPr>
            <p:ph type="body" sz="quarter" idx="26"/>
          </p:nvPr>
        </p:nvSpPr>
        <p:spPr>
          <a:xfrm>
            <a:off x="1270317" y="5551812"/>
            <a:ext cx="2730175" cy="548951"/>
          </a:xfrm>
        </p:spPr>
        <p:txBody>
          <a:bodyPr/>
          <a:lstStyle>
            <a:lvl1pPr>
              <a:lnSpc>
                <a:spcPct val="122000"/>
              </a:lnSpc>
              <a:spcBef>
                <a:spcPts val="0"/>
              </a:spcBef>
              <a:defRPr sz="1000" b="0">
                <a:solidFill>
                  <a:schemeClr val="tx2"/>
                </a:solidFill>
              </a:defRPr>
            </a:lvl1pPr>
            <a:lvl2pPr marL="182563" indent="0">
              <a:buNone/>
              <a:defRPr/>
            </a:lvl2pPr>
          </a:lstStyle>
          <a:p>
            <a:pPr lvl="0"/>
            <a:endParaRPr lang="en-US" dirty="0"/>
          </a:p>
        </p:txBody>
      </p:sp>
      <p:sp>
        <p:nvSpPr>
          <p:cNvPr id="30" name="Content Placeholder 18">
            <a:extLst>
              <a:ext uri="{FF2B5EF4-FFF2-40B4-BE49-F238E27FC236}">
                <a16:creationId xmlns:a16="http://schemas.microsoft.com/office/drawing/2014/main" id="{1491EB3C-7FFC-4B97-887F-4D6B5096999B}"/>
              </a:ext>
            </a:extLst>
          </p:cNvPr>
          <p:cNvSpPr>
            <a:spLocks noGrp="1"/>
          </p:cNvSpPr>
          <p:nvPr>
            <p:ph sz="quarter" idx="27"/>
          </p:nvPr>
        </p:nvSpPr>
        <p:spPr>
          <a:xfrm>
            <a:off x="8766499" y="1603159"/>
            <a:ext cx="2663500" cy="1368641"/>
          </a:xfrm>
          <a:noFill/>
        </p:spPr>
        <p:txBody>
          <a:bodyPr/>
          <a:lstStyle>
            <a:lvl1pPr>
              <a:spcBef>
                <a:spcPts val="1000"/>
              </a:spcBef>
              <a:defRPr sz="1250">
                <a:solidFill>
                  <a:schemeClr val="bg2"/>
                </a:solidFill>
              </a:defRPr>
            </a:lvl1pPr>
            <a:lvl2pPr>
              <a:defRPr sz="1250">
                <a:solidFill>
                  <a:schemeClr val="bg2"/>
                </a:solidFill>
              </a:defRPr>
            </a:lvl2pPr>
            <a:lvl3pPr>
              <a:defRPr sz="1250">
                <a:solidFill>
                  <a:schemeClr val="bg2"/>
                </a:solidFill>
              </a:defRPr>
            </a:lvl3pPr>
            <a:lvl4pPr>
              <a:defRPr sz="1250">
                <a:solidFill>
                  <a:schemeClr val="bg2"/>
                </a:solidFill>
              </a:defRPr>
            </a:lvl4pPr>
            <a:lvl5pPr>
              <a:defRPr sz="125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2" name="Content Placeholder 18">
            <a:extLst>
              <a:ext uri="{FF2B5EF4-FFF2-40B4-BE49-F238E27FC236}">
                <a16:creationId xmlns:a16="http://schemas.microsoft.com/office/drawing/2014/main" id="{B09DCF96-0835-487D-BD1B-2957C817A60D}"/>
              </a:ext>
            </a:extLst>
          </p:cNvPr>
          <p:cNvSpPr>
            <a:spLocks noGrp="1"/>
          </p:cNvSpPr>
          <p:nvPr>
            <p:ph sz="quarter" idx="28"/>
          </p:nvPr>
        </p:nvSpPr>
        <p:spPr>
          <a:xfrm>
            <a:off x="8766499" y="4136808"/>
            <a:ext cx="2663500" cy="1368641"/>
          </a:xfrm>
          <a:noFill/>
        </p:spPr>
        <p:txBody>
          <a:bodyPr/>
          <a:lstStyle>
            <a:lvl1pPr>
              <a:spcBef>
                <a:spcPts val="1000"/>
              </a:spcBef>
              <a:defRPr sz="1250">
                <a:solidFill>
                  <a:schemeClr val="bg2"/>
                </a:solidFill>
              </a:defRPr>
            </a:lvl1pPr>
            <a:lvl2pPr>
              <a:defRPr sz="1250">
                <a:solidFill>
                  <a:schemeClr val="bg2"/>
                </a:solidFill>
              </a:defRPr>
            </a:lvl2pPr>
            <a:lvl3pPr>
              <a:defRPr sz="1250">
                <a:solidFill>
                  <a:schemeClr val="bg2"/>
                </a:solidFill>
              </a:defRPr>
            </a:lvl3pPr>
            <a:lvl4pPr>
              <a:defRPr sz="1250">
                <a:solidFill>
                  <a:schemeClr val="bg2"/>
                </a:solidFill>
              </a:defRPr>
            </a:lvl4pPr>
            <a:lvl5pPr>
              <a:defRPr sz="125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4A8965FA-6142-4AC5-9F64-D778FA7AED69}"/>
              </a:ext>
            </a:extLst>
          </p:cNvPr>
          <p:cNvSpPr/>
          <p:nvPr userDrawn="1"/>
        </p:nvSpPr>
        <p:spPr>
          <a:xfrm>
            <a:off x="7104689" y="2166611"/>
            <a:ext cx="257175" cy="4940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CF9AF6B2-62E1-4119-9C59-5EF0B9CA52DB}"/>
              </a:ext>
            </a:extLst>
          </p:cNvPr>
          <p:cNvSpPr/>
          <p:nvPr userDrawn="1"/>
        </p:nvSpPr>
        <p:spPr>
          <a:xfrm>
            <a:off x="6347149" y="2543173"/>
            <a:ext cx="1781175" cy="17811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F9D49115-3B9A-4BD2-9C25-61242BEC85A3}"/>
              </a:ext>
            </a:extLst>
          </p:cNvPr>
          <p:cNvSpPr/>
          <p:nvPr userDrawn="1"/>
        </p:nvSpPr>
        <p:spPr>
          <a:xfrm>
            <a:off x="6347149" y="4575171"/>
            <a:ext cx="1781175" cy="17811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289FB5E1-D561-4909-806F-E02C7C12AB18}"/>
              </a:ext>
            </a:extLst>
          </p:cNvPr>
          <p:cNvSpPr/>
          <p:nvPr userDrawn="1"/>
        </p:nvSpPr>
        <p:spPr>
          <a:xfrm>
            <a:off x="6347149" y="515829"/>
            <a:ext cx="1781175" cy="17811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Picture Placeholder 30">
            <a:extLst>
              <a:ext uri="{FF2B5EF4-FFF2-40B4-BE49-F238E27FC236}">
                <a16:creationId xmlns:a16="http://schemas.microsoft.com/office/drawing/2014/main" id="{67472892-2D70-4EB2-AA55-A3B04B05FB6F}"/>
              </a:ext>
            </a:extLst>
          </p:cNvPr>
          <p:cNvSpPr>
            <a:spLocks noGrp="1"/>
          </p:cNvSpPr>
          <p:nvPr>
            <p:ph type="pic" sz="quarter" idx="12"/>
          </p:nvPr>
        </p:nvSpPr>
        <p:spPr>
          <a:xfrm>
            <a:off x="6418023" y="584516"/>
            <a:ext cx="1631314" cy="1631314"/>
          </a:xfrm>
          <a:custGeom>
            <a:avLst/>
            <a:gdLst>
              <a:gd name="connsiteX0" fmla="*/ 760736 w 1521472"/>
              <a:gd name="connsiteY0" fmla="*/ 0 h 1521472"/>
              <a:gd name="connsiteX1" fmla="*/ 1521472 w 1521472"/>
              <a:gd name="connsiteY1" fmla="*/ 760736 h 1521472"/>
              <a:gd name="connsiteX2" fmla="*/ 760736 w 1521472"/>
              <a:gd name="connsiteY2" fmla="*/ 1521472 h 1521472"/>
              <a:gd name="connsiteX3" fmla="*/ 0 w 1521472"/>
              <a:gd name="connsiteY3" fmla="*/ 760736 h 1521472"/>
              <a:gd name="connsiteX4" fmla="*/ 760736 w 1521472"/>
              <a:gd name="connsiteY4" fmla="*/ 0 h 152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72" h="1521472">
                <a:moveTo>
                  <a:pt x="760736" y="0"/>
                </a:moveTo>
                <a:cubicBezTo>
                  <a:pt x="1180879" y="0"/>
                  <a:pt x="1521472" y="340593"/>
                  <a:pt x="1521472" y="760736"/>
                </a:cubicBezTo>
                <a:cubicBezTo>
                  <a:pt x="1521472" y="1180879"/>
                  <a:pt x="1180879" y="1521472"/>
                  <a:pt x="760736" y="1521472"/>
                </a:cubicBezTo>
                <a:cubicBezTo>
                  <a:pt x="340593" y="1521472"/>
                  <a:pt x="0" y="1180879"/>
                  <a:pt x="0" y="760736"/>
                </a:cubicBezTo>
                <a:cubicBezTo>
                  <a:pt x="0" y="340593"/>
                  <a:pt x="340593" y="0"/>
                  <a:pt x="760736" y="0"/>
                </a:cubicBezTo>
                <a:close/>
              </a:path>
            </a:pathLst>
          </a:custGeom>
          <a:noFill/>
        </p:spPr>
        <p:txBody>
          <a:bodyPr wrap="square" anchor="ctr">
            <a:noAutofit/>
          </a:bodyPr>
          <a:lstStyle>
            <a:lvl1pPr algn="ctr">
              <a:spcBef>
                <a:spcPts val="0"/>
              </a:spcBef>
              <a:defRPr sz="1250">
                <a:solidFill>
                  <a:schemeClr val="bg2"/>
                </a:solidFill>
              </a:defRPr>
            </a:lvl1pPr>
          </a:lstStyle>
          <a:p>
            <a:endParaRPr lang="en-GB" dirty="0"/>
          </a:p>
        </p:txBody>
      </p:sp>
      <p:sp>
        <p:nvSpPr>
          <p:cNvPr id="35" name="Text Placeholder 34">
            <a:extLst>
              <a:ext uri="{FF2B5EF4-FFF2-40B4-BE49-F238E27FC236}">
                <a16:creationId xmlns:a16="http://schemas.microsoft.com/office/drawing/2014/main" id="{F14B5D4E-7EA9-4A7B-9B0A-978B10480C17}"/>
              </a:ext>
            </a:extLst>
          </p:cNvPr>
          <p:cNvSpPr>
            <a:spLocks noGrp="1"/>
          </p:cNvSpPr>
          <p:nvPr>
            <p:ph type="body" sz="quarter" idx="22"/>
          </p:nvPr>
        </p:nvSpPr>
        <p:spPr>
          <a:xfrm>
            <a:off x="6389686" y="1537404"/>
            <a:ext cx="1687992" cy="718140"/>
          </a:xfrm>
          <a:custGeom>
            <a:avLst/>
            <a:gdLst>
              <a:gd name="connsiteX0" fmla="*/ 0 w 1514945"/>
              <a:gd name="connsiteY0" fmla="*/ 0 h 644521"/>
              <a:gd name="connsiteX1" fmla="*/ 1514945 w 1514945"/>
              <a:gd name="connsiteY1" fmla="*/ 0 h 644521"/>
              <a:gd name="connsiteX2" fmla="*/ 1510210 w 1514945"/>
              <a:gd name="connsiteY2" fmla="*/ 31022 h 644521"/>
              <a:gd name="connsiteX3" fmla="*/ 757472 w 1514945"/>
              <a:gd name="connsiteY3" fmla="*/ 644521 h 644521"/>
              <a:gd name="connsiteX4" fmla="*/ 4734 w 1514945"/>
              <a:gd name="connsiteY4" fmla="*/ 31022 h 644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945" h="644521">
                <a:moveTo>
                  <a:pt x="0" y="0"/>
                </a:moveTo>
                <a:lnTo>
                  <a:pt x="1514945" y="0"/>
                </a:lnTo>
                <a:lnTo>
                  <a:pt x="1510210" y="31022"/>
                </a:lnTo>
                <a:cubicBezTo>
                  <a:pt x="1438565" y="381145"/>
                  <a:pt x="1128776" y="644521"/>
                  <a:pt x="757472" y="644521"/>
                </a:cubicBezTo>
                <a:cubicBezTo>
                  <a:pt x="386169" y="644521"/>
                  <a:pt x="76380" y="381145"/>
                  <a:pt x="4734" y="31022"/>
                </a:cubicBezTo>
                <a:close/>
              </a:path>
            </a:pathLst>
          </a:custGeom>
          <a:solidFill>
            <a:schemeClr val="accent1"/>
          </a:solidFill>
        </p:spPr>
        <p:txBody>
          <a:bodyPr wrap="square" lIns="216000" rIns="216000" bIns="54000" anchor="ctr">
            <a:noAutofit/>
          </a:bodyPr>
          <a:lstStyle>
            <a:lvl1pPr algn="ctr">
              <a:lnSpc>
                <a:spcPct val="118000"/>
              </a:lnSpc>
              <a:spcBef>
                <a:spcPts val="0"/>
              </a:spcBef>
              <a:defRPr sz="1050" b="1">
                <a:solidFill>
                  <a:schemeClr val="bg2"/>
                </a:solidFill>
                <a:latin typeface="+mj-lt"/>
              </a:defRPr>
            </a:lvl1pPr>
            <a:lvl2pPr marL="182563" indent="0">
              <a:buNone/>
              <a:defRPr/>
            </a:lvl2pPr>
          </a:lstStyle>
          <a:p>
            <a:pPr lvl="0"/>
            <a:endParaRPr lang="en-US" dirty="0"/>
          </a:p>
        </p:txBody>
      </p:sp>
      <p:sp>
        <p:nvSpPr>
          <p:cNvPr id="51" name="Picture Placeholder 30">
            <a:extLst>
              <a:ext uri="{FF2B5EF4-FFF2-40B4-BE49-F238E27FC236}">
                <a16:creationId xmlns:a16="http://schemas.microsoft.com/office/drawing/2014/main" id="{0CBB55CB-292D-4C77-B8F6-9FC33DA4797E}"/>
              </a:ext>
            </a:extLst>
          </p:cNvPr>
          <p:cNvSpPr>
            <a:spLocks noGrp="1"/>
          </p:cNvSpPr>
          <p:nvPr>
            <p:ph type="pic" sz="quarter" idx="30"/>
          </p:nvPr>
        </p:nvSpPr>
        <p:spPr>
          <a:xfrm>
            <a:off x="6418023" y="2618105"/>
            <a:ext cx="1631314" cy="1631314"/>
          </a:xfrm>
          <a:custGeom>
            <a:avLst/>
            <a:gdLst>
              <a:gd name="connsiteX0" fmla="*/ 760736 w 1521472"/>
              <a:gd name="connsiteY0" fmla="*/ 0 h 1521472"/>
              <a:gd name="connsiteX1" fmla="*/ 1521472 w 1521472"/>
              <a:gd name="connsiteY1" fmla="*/ 760736 h 1521472"/>
              <a:gd name="connsiteX2" fmla="*/ 760736 w 1521472"/>
              <a:gd name="connsiteY2" fmla="*/ 1521472 h 1521472"/>
              <a:gd name="connsiteX3" fmla="*/ 0 w 1521472"/>
              <a:gd name="connsiteY3" fmla="*/ 760736 h 1521472"/>
              <a:gd name="connsiteX4" fmla="*/ 760736 w 1521472"/>
              <a:gd name="connsiteY4" fmla="*/ 0 h 152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72" h="1521472">
                <a:moveTo>
                  <a:pt x="760736" y="0"/>
                </a:moveTo>
                <a:cubicBezTo>
                  <a:pt x="1180879" y="0"/>
                  <a:pt x="1521472" y="340593"/>
                  <a:pt x="1521472" y="760736"/>
                </a:cubicBezTo>
                <a:cubicBezTo>
                  <a:pt x="1521472" y="1180879"/>
                  <a:pt x="1180879" y="1521472"/>
                  <a:pt x="760736" y="1521472"/>
                </a:cubicBezTo>
                <a:cubicBezTo>
                  <a:pt x="340593" y="1521472"/>
                  <a:pt x="0" y="1180879"/>
                  <a:pt x="0" y="760736"/>
                </a:cubicBezTo>
                <a:cubicBezTo>
                  <a:pt x="0" y="340593"/>
                  <a:pt x="340593" y="0"/>
                  <a:pt x="760736" y="0"/>
                </a:cubicBezTo>
                <a:close/>
              </a:path>
            </a:pathLst>
          </a:custGeom>
          <a:noFill/>
        </p:spPr>
        <p:txBody>
          <a:bodyPr wrap="square" anchor="ctr">
            <a:noAutofit/>
          </a:bodyPr>
          <a:lstStyle>
            <a:lvl1pPr algn="ctr">
              <a:spcBef>
                <a:spcPts val="0"/>
              </a:spcBef>
              <a:defRPr sz="1250">
                <a:solidFill>
                  <a:schemeClr val="bg2"/>
                </a:solidFill>
              </a:defRPr>
            </a:lvl1pPr>
          </a:lstStyle>
          <a:p>
            <a:endParaRPr lang="en-GB" dirty="0"/>
          </a:p>
        </p:txBody>
      </p:sp>
      <p:sp>
        <p:nvSpPr>
          <p:cNvPr id="52" name="Text Placeholder 34">
            <a:extLst>
              <a:ext uri="{FF2B5EF4-FFF2-40B4-BE49-F238E27FC236}">
                <a16:creationId xmlns:a16="http://schemas.microsoft.com/office/drawing/2014/main" id="{191DD9CD-E8E9-4795-A890-307BE4B5C475}"/>
              </a:ext>
            </a:extLst>
          </p:cNvPr>
          <p:cNvSpPr>
            <a:spLocks noGrp="1"/>
          </p:cNvSpPr>
          <p:nvPr>
            <p:ph type="body" sz="quarter" idx="31"/>
          </p:nvPr>
        </p:nvSpPr>
        <p:spPr>
          <a:xfrm>
            <a:off x="6392067" y="3570993"/>
            <a:ext cx="1687992" cy="718140"/>
          </a:xfrm>
          <a:custGeom>
            <a:avLst/>
            <a:gdLst>
              <a:gd name="connsiteX0" fmla="*/ 0 w 1514945"/>
              <a:gd name="connsiteY0" fmla="*/ 0 h 644521"/>
              <a:gd name="connsiteX1" fmla="*/ 1514945 w 1514945"/>
              <a:gd name="connsiteY1" fmla="*/ 0 h 644521"/>
              <a:gd name="connsiteX2" fmla="*/ 1510210 w 1514945"/>
              <a:gd name="connsiteY2" fmla="*/ 31022 h 644521"/>
              <a:gd name="connsiteX3" fmla="*/ 757472 w 1514945"/>
              <a:gd name="connsiteY3" fmla="*/ 644521 h 644521"/>
              <a:gd name="connsiteX4" fmla="*/ 4734 w 1514945"/>
              <a:gd name="connsiteY4" fmla="*/ 31022 h 644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945" h="644521">
                <a:moveTo>
                  <a:pt x="0" y="0"/>
                </a:moveTo>
                <a:lnTo>
                  <a:pt x="1514945" y="0"/>
                </a:lnTo>
                <a:lnTo>
                  <a:pt x="1510210" y="31022"/>
                </a:lnTo>
                <a:cubicBezTo>
                  <a:pt x="1438565" y="381145"/>
                  <a:pt x="1128776" y="644521"/>
                  <a:pt x="757472" y="644521"/>
                </a:cubicBezTo>
                <a:cubicBezTo>
                  <a:pt x="386169" y="644521"/>
                  <a:pt x="76380" y="381145"/>
                  <a:pt x="4734" y="31022"/>
                </a:cubicBezTo>
                <a:close/>
              </a:path>
            </a:pathLst>
          </a:custGeom>
          <a:solidFill>
            <a:schemeClr val="accent4"/>
          </a:solidFill>
        </p:spPr>
        <p:txBody>
          <a:bodyPr wrap="square" lIns="216000" rIns="216000" bIns="54000" anchor="ctr">
            <a:noAutofit/>
          </a:bodyPr>
          <a:lstStyle>
            <a:lvl1pPr algn="ctr">
              <a:lnSpc>
                <a:spcPct val="118000"/>
              </a:lnSpc>
              <a:spcBef>
                <a:spcPts val="0"/>
              </a:spcBef>
              <a:defRPr sz="1050" b="1">
                <a:solidFill>
                  <a:schemeClr val="bg2"/>
                </a:solidFill>
                <a:latin typeface="+mj-lt"/>
              </a:defRPr>
            </a:lvl1pPr>
            <a:lvl2pPr marL="182563" indent="0">
              <a:buNone/>
              <a:defRPr/>
            </a:lvl2pPr>
          </a:lstStyle>
          <a:p>
            <a:pPr lvl="0"/>
            <a:endParaRPr lang="en-US" dirty="0"/>
          </a:p>
        </p:txBody>
      </p:sp>
      <p:sp>
        <p:nvSpPr>
          <p:cNvPr id="54" name="Picture Placeholder 30">
            <a:extLst>
              <a:ext uri="{FF2B5EF4-FFF2-40B4-BE49-F238E27FC236}">
                <a16:creationId xmlns:a16="http://schemas.microsoft.com/office/drawing/2014/main" id="{CD6591ED-4A4B-4F78-83E1-ED71735B7707}"/>
              </a:ext>
            </a:extLst>
          </p:cNvPr>
          <p:cNvSpPr>
            <a:spLocks noGrp="1"/>
          </p:cNvSpPr>
          <p:nvPr>
            <p:ph type="pic" sz="quarter" idx="33"/>
          </p:nvPr>
        </p:nvSpPr>
        <p:spPr>
          <a:xfrm>
            <a:off x="6418023" y="4650211"/>
            <a:ext cx="1631314" cy="1631314"/>
          </a:xfrm>
          <a:custGeom>
            <a:avLst/>
            <a:gdLst>
              <a:gd name="connsiteX0" fmla="*/ 760736 w 1521472"/>
              <a:gd name="connsiteY0" fmla="*/ 0 h 1521472"/>
              <a:gd name="connsiteX1" fmla="*/ 1521472 w 1521472"/>
              <a:gd name="connsiteY1" fmla="*/ 760736 h 1521472"/>
              <a:gd name="connsiteX2" fmla="*/ 760736 w 1521472"/>
              <a:gd name="connsiteY2" fmla="*/ 1521472 h 1521472"/>
              <a:gd name="connsiteX3" fmla="*/ 0 w 1521472"/>
              <a:gd name="connsiteY3" fmla="*/ 760736 h 1521472"/>
              <a:gd name="connsiteX4" fmla="*/ 760736 w 1521472"/>
              <a:gd name="connsiteY4" fmla="*/ 0 h 152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72" h="1521472">
                <a:moveTo>
                  <a:pt x="760736" y="0"/>
                </a:moveTo>
                <a:cubicBezTo>
                  <a:pt x="1180879" y="0"/>
                  <a:pt x="1521472" y="340593"/>
                  <a:pt x="1521472" y="760736"/>
                </a:cubicBezTo>
                <a:cubicBezTo>
                  <a:pt x="1521472" y="1180879"/>
                  <a:pt x="1180879" y="1521472"/>
                  <a:pt x="760736" y="1521472"/>
                </a:cubicBezTo>
                <a:cubicBezTo>
                  <a:pt x="340593" y="1521472"/>
                  <a:pt x="0" y="1180879"/>
                  <a:pt x="0" y="760736"/>
                </a:cubicBezTo>
                <a:cubicBezTo>
                  <a:pt x="0" y="340593"/>
                  <a:pt x="340593" y="0"/>
                  <a:pt x="760736" y="0"/>
                </a:cubicBezTo>
                <a:close/>
              </a:path>
            </a:pathLst>
          </a:custGeom>
          <a:noFill/>
        </p:spPr>
        <p:txBody>
          <a:bodyPr wrap="square" anchor="ctr">
            <a:noAutofit/>
          </a:bodyPr>
          <a:lstStyle>
            <a:lvl1pPr algn="ctr">
              <a:spcBef>
                <a:spcPts val="0"/>
              </a:spcBef>
              <a:defRPr sz="1250"/>
            </a:lvl1pPr>
          </a:lstStyle>
          <a:p>
            <a:endParaRPr lang="en-GB" dirty="0"/>
          </a:p>
        </p:txBody>
      </p:sp>
      <p:sp>
        <p:nvSpPr>
          <p:cNvPr id="55" name="Text Placeholder 34">
            <a:extLst>
              <a:ext uri="{FF2B5EF4-FFF2-40B4-BE49-F238E27FC236}">
                <a16:creationId xmlns:a16="http://schemas.microsoft.com/office/drawing/2014/main" id="{B47360A3-570E-400C-B9A1-EE830A0734A1}"/>
              </a:ext>
            </a:extLst>
          </p:cNvPr>
          <p:cNvSpPr>
            <a:spLocks noGrp="1"/>
          </p:cNvSpPr>
          <p:nvPr>
            <p:ph type="body" sz="quarter" idx="34"/>
          </p:nvPr>
        </p:nvSpPr>
        <p:spPr>
          <a:xfrm>
            <a:off x="6389686" y="5603099"/>
            <a:ext cx="1687992" cy="718140"/>
          </a:xfrm>
          <a:custGeom>
            <a:avLst/>
            <a:gdLst>
              <a:gd name="connsiteX0" fmla="*/ 0 w 1514945"/>
              <a:gd name="connsiteY0" fmla="*/ 0 h 644521"/>
              <a:gd name="connsiteX1" fmla="*/ 1514945 w 1514945"/>
              <a:gd name="connsiteY1" fmla="*/ 0 h 644521"/>
              <a:gd name="connsiteX2" fmla="*/ 1510210 w 1514945"/>
              <a:gd name="connsiteY2" fmla="*/ 31022 h 644521"/>
              <a:gd name="connsiteX3" fmla="*/ 757472 w 1514945"/>
              <a:gd name="connsiteY3" fmla="*/ 644521 h 644521"/>
              <a:gd name="connsiteX4" fmla="*/ 4734 w 1514945"/>
              <a:gd name="connsiteY4" fmla="*/ 31022 h 644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945" h="644521">
                <a:moveTo>
                  <a:pt x="0" y="0"/>
                </a:moveTo>
                <a:lnTo>
                  <a:pt x="1514945" y="0"/>
                </a:lnTo>
                <a:lnTo>
                  <a:pt x="1510210" y="31022"/>
                </a:lnTo>
                <a:cubicBezTo>
                  <a:pt x="1438565" y="381145"/>
                  <a:pt x="1128776" y="644521"/>
                  <a:pt x="757472" y="644521"/>
                </a:cubicBezTo>
                <a:cubicBezTo>
                  <a:pt x="386169" y="644521"/>
                  <a:pt x="76380" y="381145"/>
                  <a:pt x="4734" y="31022"/>
                </a:cubicBezTo>
                <a:close/>
              </a:path>
            </a:pathLst>
          </a:custGeom>
          <a:solidFill>
            <a:schemeClr val="accent2"/>
          </a:solidFill>
        </p:spPr>
        <p:txBody>
          <a:bodyPr wrap="square" lIns="216000" rIns="216000" bIns="54000" anchor="ctr">
            <a:noAutofit/>
          </a:bodyPr>
          <a:lstStyle>
            <a:lvl1pPr algn="ctr">
              <a:lnSpc>
                <a:spcPct val="118000"/>
              </a:lnSpc>
              <a:spcBef>
                <a:spcPts val="0"/>
              </a:spcBef>
              <a:defRPr sz="1050" b="1">
                <a:solidFill>
                  <a:schemeClr val="tx2"/>
                </a:solidFill>
                <a:latin typeface="+mj-lt"/>
              </a:defRPr>
            </a:lvl1pPr>
            <a:lvl2pPr marL="182563" indent="0">
              <a:buNone/>
              <a:defRPr/>
            </a:lvl2pPr>
          </a:lstStyle>
          <a:p>
            <a:pPr lvl="0"/>
            <a:endParaRPr lang="en-US" dirty="0"/>
          </a:p>
        </p:txBody>
      </p:sp>
      <p:sp>
        <p:nvSpPr>
          <p:cNvPr id="50" name="Picture Placeholder 30">
            <a:extLst>
              <a:ext uri="{FF2B5EF4-FFF2-40B4-BE49-F238E27FC236}">
                <a16:creationId xmlns:a16="http://schemas.microsoft.com/office/drawing/2014/main" id="{DB66EBE0-88EA-47B1-A1C6-3298A312F8E4}"/>
              </a:ext>
            </a:extLst>
          </p:cNvPr>
          <p:cNvSpPr>
            <a:spLocks noGrp="1"/>
          </p:cNvSpPr>
          <p:nvPr>
            <p:ph type="pic" sz="quarter" idx="29" hasCustomPrompt="1"/>
          </p:nvPr>
        </p:nvSpPr>
        <p:spPr>
          <a:xfrm>
            <a:off x="6774655" y="689121"/>
            <a:ext cx="924013" cy="924013"/>
          </a:xfrm>
          <a:custGeom>
            <a:avLst/>
            <a:gdLst>
              <a:gd name="connsiteX0" fmla="*/ 760736 w 1521472"/>
              <a:gd name="connsiteY0" fmla="*/ 0 h 1521472"/>
              <a:gd name="connsiteX1" fmla="*/ 1521472 w 1521472"/>
              <a:gd name="connsiteY1" fmla="*/ 760736 h 1521472"/>
              <a:gd name="connsiteX2" fmla="*/ 760736 w 1521472"/>
              <a:gd name="connsiteY2" fmla="*/ 1521472 h 1521472"/>
              <a:gd name="connsiteX3" fmla="*/ 0 w 1521472"/>
              <a:gd name="connsiteY3" fmla="*/ 760736 h 1521472"/>
              <a:gd name="connsiteX4" fmla="*/ 760736 w 1521472"/>
              <a:gd name="connsiteY4" fmla="*/ 0 h 152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72" h="1521472">
                <a:moveTo>
                  <a:pt x="760736" y="0"/>
                </a:moveTo>
                <a:cubicBezTo>
                  <a:pt x="1180879" y="0"/>
                  <a:pt x="1521472" y="340593"/>
                  <a:pt x="1521472" y="760736"/>
                </a:cubicBezTo>
                <a:cubicBezTo>
                  <a:pt x="1521472" y="1180879"/>
                  <a:pt x="1180879" y="1521472"/>
                  <a:pt x="760736" y="1521472"/>
                </a:cubicBezTo>
                <a:cubicBezTo>
                  <a:pt x="340593" y="1521472"/>
                  <a:pt x="0" y="1180879"/>
                  <a:pt x="0" y="760736"/>
                </a:cubicBezTo>
                <a:cubicBezTo>
                  <a:pt x="0" y="340593"/>
                  <a:pt x="340593" y="0"/>
                  <a:pt x="760736" y="0"/>
                </a:cubicBezTo>
                <a:close/>
              </a:path>
            </a:pathLst>
          </a:custGeom>
          <a:noFill/>
        </p:spPr>
        <p:txBody>
          <a:bodyPr wrap="square" anchor="ctr">
            <a:noAutofit/>
          </a:bodyPr>
          <a:lstStyle>
            <a:lvl1pPr algn="ctr">
              <a:spcBef>
                <a:spcPts val="0"/>
              </a:spcBef>
              <a:defRPr sz="1250">
                <a:solidFill>
                  <a:schemeClr val="bg2"/>
                </a:solidFill>
              </a:defRPr>
            </a:lvl1pPr>
          </a:lstStyle>
          <a:p>
            <a:r>
              <a:rPr lang="en-GB" dirty="0"/>
              <a:t>Icon</a:t>
            </a:r>
          </a:p>
        </p:txBody>
      </p:sp>
      <p:sp>
        <p:nvSpPr>
          <p:cNvPr id="53" name="Picture Placeholder 30">
            <a:extLst>
              <a:ext uri="{FF2B5EF4-FFF2-40B4-BE49-F238E27FC236}">
                <a16:creationId xmlns:a16="http://schemas.microsoft.com/office/drawing/2014/main" id="{DBAC94B0-60E6-48BB-99F0-1AA525885E80}"/>
              </a:ext>
            </a:extLst>
          </p:cNvPr>
          <p:cNvSpPr>
            <a:spLocks noGrp="1"/>
          </p:cNvSpPr>
          <p:nvPr>
            <p:ph type="pic" sz="quarter" idx="32" hasCustomPrompt="1"/>
          </p:nvPr>
        </p:nvSpPr>
        <p:spPr>
          <a:xfrm>
            <a:off x="6772274" y="2722710"/>
            <a:ext cx="924013" cy="924013"/>
          </a:xfrm>
          <a:custGeom>
            <a:avLst/>
            <a:gdLst>
              <a:gd name="connsiteX0" fmla="*/ 760736 w 1521472"/>
              <a:gd name="connsiteY0" fmla="*/ 0 h 1521472"/>
              <a:gd name="connsiteX1" fmla="*/ 1521472 w 1521472"/>
              <a:gd name="connsiteY1" fmla="*/ 760736 h 1521472"/>
              <a:gd name="connsiteX2" fmla="*/ 760736 w 1521472"/>
              <a:gd name="connsiteY2" fmla="*/ 1521472 h 1521472"/>
              <a:gd name="connsiteX3" fmla="*/ 0 w 1521472"/>
              <a:gd name="connsiteY3" fmla="*/ 760736 h 1521472"/>
              <a:gd name="connsiteX4" fmla="*/ 760736 w 1521472"/>
              <a:gd name="connsiteY4" fmla="*/ 0 h 152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72" h="1521472">
                <a:moveTo>
                  <a:pt x="760736" y="0"/>
                </a:moveTo>
                <a:cubicBezTo>
                  <a:pt x="1180879" y="0"/>
                  <a:pt x="1521472" y="340593"/>
                  <a:pt x="1521472" y="760736"/>
                </a:cubicBezTo>
                <a:cubicBezTo>
                  <a:pt x="1521472" y="1180879"/>
                  <a:pt x="1180879" y="1521472"/>
                  <a:pt x="760736" y="1521472"/>
                </a:cubicBezTo>
                <a:cubicBezTo>
                  <a:pt x="340593" y="1521472"/>
                  <a:pt x="0" y="1180879"/>
                  <a:pt x="0" y="760736"/>
                </a:cubicBezTo>
                <a:cubicBezTo>
                  <a:pt x="0" y="340593"/>
                  <a:pt x="340593" y="0"/>
                  <a:pt x="760736" y="0"/>
                </a:cubicBezTo>
                <a:close/>
              </a:path>
            </a:pathLst>
          </a:custGeom>
          <a:noFill/>
        </p:spPr>
        <p:txBody>
          <a:bodyPr wrap="square" anchor="ctr">
            <a:noAutofit/>
          </a:bodyPr>
          <a:lstStyle>
            <a:lvl1pPr algn="ctr">
              <a:spcBef>
                <a:spcPts val="0"/>
              </a:spcBef>
              <a:defRPr sz="1250">
                <a:solidFill>
                  <a:schemeClr val="bg2"/>
                </a:solidFill>
              </a:defRPr>
            </a:lvl1pPr>
          </a:lstStyle>
          <a:p>
            <a:r>
              <a:rPr lang="en-GB" dirty="0"/>
              <a:t>Icon</a:t>
            </a:r>
          </a:p>
        </p:txBody>
      </p:sp>
      <p:sp>
        <p:nvSpPr>
          <p:cNvPr id="56" name="Picture Placeholder 30">
            <a:extLst>
              <a:ext uri="{FF2B5EF4-FFF2-40B4-BE49-F238E27FC236}">
                <a16:creationId xmlns:a16="http://schemas.microsoft.com/office/drawing/2014/main" id="{5B5B9632-8336-4521-9192-0074F6995C4B}"/>
              </a:ext>
            </a:extLst>
          </p:cNvPr>
          <p:cNvSpPr>
            <a:spLocks noGrp="1"/>
          </p:cNvSpPr>
          <p:nvPr>
            <p:ph type="pic" sz="quarter" idx="35" hasCustomPrompt="1"/>
          </p:nvPr>
        </p:nvSpPr>
        <p:spPr>
          <a:xfrm>
            <a:off x="6772274" y="4754816"/>
            <a:ext cx="924013" cy="924013"/>
          </a:xfrm>
          <a:custGeom>
            <a:avLst/>
            <a:gdLst>
              <a:gd name="connsiteX0" fmla="*/ 760736 w 1521472"/>
              <a:gd name="connsiteY0" fmla="*/ 0 h 1521472"/>
              <a:gd name="connsiteX1" fmla="*/ 1521472 w 1521472"/>
              <a:gd name="connsiteY1" fmla="*/ 760736 h 1521472"/>
              <a:gd name="connsiteX2" fmla="*/ 760736 w 1521472"/>
              <a:gd name="connsiteY2" fmla="*/ 1521472 h 1521472"/>
              <a:gd name="connsiteX3" fmla="*/ 0 w 1521472"/>
              <a:gd name="connsiteY3" fmla="*/ 760736 h 1521472"/>
              <a:gd name="connsiteX4" fmla="*/ 760736 w 1521472"/>
              <a:gd name="connsiteY4" fmla="*/ 0 h 152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72" h="1521472">
                <a:moveTo>
                  <a:pt x="760736" y="0"/>
                </a:moveTo>
                <a:cubicBezTo>
                  <a:pt x="1180879" y="0"/>
                  <a:pt x="1521472" y="340593"/>
                  <a:pt x="1521472" y="760736"/>
                </a:cubicBezTo>
                <a:cubicBezTo>
                  <a:pt x="1521472" y="1180879"/>
                  <a:pt x="1180879" y="1521472"/>
                  <a:pt x="760736" y="1521472"/>
                </a:cubicBezTo>
                <a:cubicBezTo>
                  <a:pt x="340593" y="1521472"/>
                  <a:pt x="0" y="1180879"/>
                  <a:pt x="0" y="760736"/>
                </a:cubicBezTo>
                <a:cubicBezTo>
                  <a:pt x="0" y="340593"/>
                  <a:pt x="340593" y="0"/>
                  <a:pt x="760736" y="0"/>
                </a:cubicBezTo>
                <a:close/>
              </a:path>
            </a:pathLst>
          </a:custGeom>
          <a:noFill/>
        </p:spPr>
        <p:txBody>
          <a:bodyPr wrap="square" anchor="ctr">
            <a:noAutofit/>
          </a:bodyPr>
          <a:lstStyle>
            <a:lvl1pPr algn="ctr">
              <a:spcBef>
                <a:spcPts val="0"/>
              </a:spcBef>
              <a:defRPr sz="1250"/>
            </a:lvl1pPr>
          </a:lstStyle>
          <a:p>
            <a:r>
              <a:rPr lang="en-GB" dirty="0"/>
              <a:t>Icon</a:t>
            </a:r>
          </a:p>
        </p:txBody>
      </p:sp>
    </p:spTree>
    <p:extLst>
      <p:ext uri="{BB962C8B-B14F-4D97-AF65-F5344CB8AC3E}">
        <p14:creationId xmlns:p14="http://schemas.microsoft.com/office/powerpoint/2010/main" val="41868434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Grid with Overlay Titles">
    <p:bg>
      <p:bgPr>
        <a:solidFill>
          <a:schemeClr val="bg1"/>
        </a:solidFill>
        <a:effectLst/>
      </p:bgPr>
    </p:bg>
    <p:spTree>
      <p:nvGrpSpPr>
        <p:cNvPr id="1" name=""/>
        <p:cNvGrpSpPr/>
        <p:nvPr/>
      </p:nvGrpSpPr>
      <p:grpSpPr>
        <a:xfrm>
          <a:off x="0" y="0"/>
          <a:ext cx="0" cy="0"/>
          <a:chOff x="0" y="0"/>
          <a:chExt cx="0" cy="0"/>
        </a:xfrm>
      </p:grpSpPr>
      <p:pic>
        <p:nvPicPr>
          <p:cNvPr id="53" name="Graphic 52">
            <a:extLst>
              <a:ext uri="{FF2B5EF4-FFF2-40B4-BE49-F238E27FC236}">
                <a16:creationId xmlns:a16="http://schemas.microsoft.com/office/drawing/2014/main" id="{866F2BC3-A7A2-4708-8C09-A62E45D3FF6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p:ph type="title"/>
          </p:nvPr>
        </p:nvSpPr>
        <p:spPr>
          <a:xfrm>
            <a:off x="666750" y="571500"/>
            <a:ext cx="10841248" cy="476250"/>
          </a:xfrm>
        </p:spPr>
        <p:txBody>
          <a:bodyPr/>
          <a:lstStyle>
            <a:lvl1pPr>
              <a:lnSpc>
                <a:spcPct val="100000"/>
              </a:lnSpc>
              <a:defRPr sz="3000">
                <a:solidFill>
                  <a:schemeClr val="bg2"/>
                </a:solidFill>
                <a:latin typeface="+mj-lt"/>
              </a:defRPr>
            </a:lvl1pPr>
          </a:lstStyle>
          <a:p>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2"/>
          </a:solidFill>
          <a:ln w="6350">
            <a:noFill/>
          </a:ln>
          <a:effectLst/>
        </p:spPr>
        <p:txBody>
          <a:bodyPr wrap="square" lIns="0" tIns="72000" rIns="0" bIns="0" anchor="ctr">
            <a:noAutofit/>
          </a:bodyPr>
          <a:lstStyle>
            <a:lvl1pPr algn="ctr">
              <a:lnSpc>
                <a:spcPct val="90000"/>
              </a:lnSpc>
              <a:defRPr sz="1300" b="0">
                <a:solidFill>
                  <a:schemeClr val="tx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9"/>
          </a:xfrm>
          <a:prstGeom prst="rect">
            <a:avLst/>
          </a:prstGeom>
        </p:spPr>
      </p:pic>
      <p:sp>
        <p:nvSpPr>
          <p:cNvPr id="20" name="Picture Placeholder 19">
            <a:extLst>
              <a:ext uri="{FF2B5EF4-FFF2-40B4-BE49-F238E27FC236}">
                <a16:creationId xmlns:a16="http://schemas.microsoft.com/office/drawing/2014/main" id="{2DBCDCE4-28C1-47E4-AD18-F62355B92013}"/>
              </a:ext>
            </a:extLst>
          </p:cNvPr>
          <p:cNvSpPr>
            <a:spLocks noGrp="1"/>
          </p:cNvSpPr>
          <p:nvPr>
            <p:ph type="pic" sz="quarter" idx="16"/>
          </p:nvPr>
        </p:nvSpPr>
        <p:spPr>
          <a:xfrm>
            <a:off x="666750" y="1523572"/>
            <a:ext cx="1239520" cy="123952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solidFill>
            <a:schemeClr val="bg2"/>
          </a:solidFill>
          <a:ln>
            <a:noFill/>
          </a:ln>
        </p:spPr>
        <p:txBody>
          <a:bodyPr wrap="square" lIns="108000" rIns="108000" anchor="ctr">
            <a:noAutofit/>
          </a:bodyPr>
          <a:lstStyle>
            <a:lvl1pPr algn="ctr">
              <a:spcBef>
                <a:spcPts val="600"/>
              </a:spcBef>
              <a:defRPr sz="800" b="1">
                <a:solidFill>
                  <a:schemeClr val="accent1"/>
                </a:solidFill>
                <a:latin typeface="+mj-lt"/>
              </a:defRPr>
            </a:lvl1pPr>
          </a:lstStyle>
          <a:p>
            <a:endParaRPr lang="en-GB" dirty="0"/>
          </a:p>
        </p:txBody>
      </p:sp>
      <p:sp>
        <p:nvSpPr>
          <p:cNvPr id="22" name="Picture Placeholder 21">
            <a:extLst>
              <a:ext uri="{FF2B5EF4-FFF2-40B4-BE49-F238E27FC236}">
                <a16:creationId xmlns:a16="http://schemas.microsoft.com/office/drawing/2014/main" id="{6C0EACEC-E4E2-44EF-8179-C2BB6F76C849}"/>
              </a:ext>
            </a:extLst>
          </p:cNvPr>
          <p:cNvSpPr>
            <a:spLocks noGrp="1"/>
          </p:cNvSpPr>
          <p:nvPr>
            <p:ph type="pic" sz="quarter" idx="18"/>
          </p:nvPr>
        </p:nvSpPr>
        <p:spPr>
          <a:xfrm>
            <a:off x="2590546" y="1524000"/>
            <a:ext cx="1239520" cy="123952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solidFill>
            <a:schemeClr val="bg2"/>
          </a:solidFill>
          <a:ln>
            <a:noFill/>
          </a:ln>
        </p:spPr>
        <p:txBody>
          <a:bodyPr wrap="square" lIns="108000" rIns="108000" anchor="ctr">
            <a:noAutofit/>
          </a:bodyPr>
          <a:lstStyle>
            <a:lvl1pPr marL="0" marR="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sz="800" b="1">
                <a:solidFill>
                  <a:schemeClr val="accent1"/>
                </a:solidFill>
                <a:latin typeface="+mj-lt"/>
              </a:defRPr>
            </a:lvl1pPr>
          </a:lstStyle>
          <a:p>
            <a:pPr marL="0" marR="0" lvl="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a:pPr>
            <a:endParaRPr lang="en-GB" dirty="0"/>
          </a:p>
        </p:txBody>
      </p:sp>
      <p:sp>
        <p:nvSpPr>
          <p:cNvPr id="24" name="Picture Placeholder 23">
            <a:extLst>
              <a:ext uri="{FF2B5EF4-FFF2-40B4-BE49-F238E27FC236}">
                <a16:creationId xmlns:a16="http://schemas.microsoft.com/office/drawing/2014/main" id="{E8C342D1-2B2A-49E4-ABFD-B632EF0B12BD}"/>
              </a:ext>
            </a:extLst>
          </p:cNvPr>
          <p:cNvSpPr>
            <a:spLocks noGrp="1"/>
          </p:cNvSpPr>
          <p:nvPr>
            <p:ph type="pic" sz="quarter" idx="20"/>
          </p:nvPr>
        </p:nvSpPr>
        <p:spPr>
          <a:xfrm>
            <a:off x="4514342" y="1524000"/>
            <a:ext cx="1239520" cy="123952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solidFill>
            <a:schemeClr val="bg2"/>
          </a:solidFill>
          <a:ln>
            <a:noFill/>
          </a:ln>
        </p:spPr>
        <p:txBody>
          <a:bodyPr wrap="square" lIns="108000" rIns="108000" anchor="ctr">
            <a:noAutofit/>
          </a:bodyPr>
          <a:lstStyle>
            <a:lvl1pPr marL="0" marR="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sz="800" b="1">
                <a:solidFill>
                  <a:schemeClr val="accent1"/>
                </a:solidFill>
                <a:latin typeface="+mj-lt"/>
              </a:defRPr>
            </a:lvl1pPr>
          </a:lstStyle>
          <a:p>
            <a:pPr marL="0" marR="0" lvl="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a:pPr>
            <a:endParaRPr lang="en-GB" dirty="0"/>
          </a:p>
        </p:txBody>
      </p:sp>
      <p:sp>
        <p:nvSpPr>
          <p:cNvPr id="26" name="Picture Placeholder 25">
            <a:extLst>
              <a:ext uri="{FF2B5EF4-FFF2-40B4-BE49-F238E27FC236}">
                <a16:creationId xmlns:a16="http://schemas.microsoft.com/office/drawing/2014/main" id="{6AE751F3-4407-4FB2-837F-F02DE5BBA1C7}"/>
              </a:ext>
            </a:extLst>
          </p:cNvPr>
          <p:cNvSpPr>
            <a:spLocks noGrp="1"/>
          </p:cNvSpPr>
          <p:nvPr>
            <p:ph type="pic" sz="quarter" idx="22"/>
          </p:nvPr>
        </p:nvSpPr>
        <p:spPr>
          <a:xfrm>
            <a:off x="6438138" y="1524000"/>
            <a:ext cx="1239520" cy="123952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solidFill>
            <a:schemeClr val="bg2"/>
          </a:solidFill>
          <a:ln>
            <a:noFill/>
          </a:ln>
        </p:spPr>
        <p:txBody>
          <a:bodyPr wrap="square" lIns="108000" rIns="108000" anchor="ctr">
            <a:noAutofit/>
          </a:bodyPr>
          <a:lstStyle>
            <a:lvl1pPr marL="0" marR="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sz="800" b="1">
                <a:solidFill>
                  <a:schemeClr val="accent1"/>
                </a:solidFill>
                <a:latin typeface="+mj-lt"/>
              </a:defRPr>
            </a:lvl1pPr>
          </a:lstStyle>
          <a:p>
            <a:pPr marL="0" marR="0" lvl="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a:pPr>
            <a:endParaRPr lang="en-GB" dirty="0"/>
          </a:p>
        </p:txBody>
      </p:sp>
      <p:sp>
        <p:nvSpPr>
          <p:cNvPr id="28" name="Picture Placeholder 27">
            <a:extLst>
              <a:ext uri="{FF2B5EF4-FFF2-40B4-BE49-F238E27FC236}">
                <a16:creationId xmlns:a16="http://schemas.microsoft.com/office/drawing/2014/main" id="{D14A879C-7C74-4828-A2E1-C151D2C8E98A}"/>
              </a:ext>
            </a:extLst>
          </p:cNvPr>
          <p:cNvSpPr>
            <a:spLocks noGrp="1"/>
          </p:cNvSpPr>
          <p:nvPr>
            <p:ph type="pic" sz="quarter" idx="24"/>
          </p:nvPr>
        </p:nvSpPr>
        <p:spPr>
          <a:xfrm>
            <a:off x="8361934" y="1524000"/>
            <a:ext cx="1239520" cy="123952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solidFill>
            <a:schemeClr val="bg2"/>
          </a:solidFill>
          <a:ln>
            <a:noFill/>
          </a:ln>
        </p:spPr>
        <p:txBody>
          <a:bodyPr wrap="square" lIns="108000" rIns="108000" anchor="ctr">
            <a:noAutofit/>
          </a:bodyPr>
          <a:lstStyle>
            <a:lvl1pPr marL="0" marR="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sz="800" b="1">
                <a:solidFill>
                  <a:schemeClr val="accent1"/>
                </a:solidFill>
                <a:latin typeface="+mj-lt"/>
              </a:defRPr>
            </a:lvl1pPr>
          </a:lstStyle>
          <a:p>
            <a:pPr marL="0" marR="0" lvl="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a:pPr>
            <a:endParaRPr lang="en-GB" dirty="0"/>
          </a:p>
        </p:txBody>
      </p:sp>
      <p:sp>
        <p:nvSpPr>
          <p:cNvPr id="30" name="Picture Placeholder 29">
            <a:extLst>
              <a:ext uri="{FF2B5EF4-FFF2-40B4-BE49-F238E27FC236}">
                <a16:creationId xmlns:a16="http://schemas.microsoft.com/office/drawing/2014/main" id="{313736D1-97C5-47E4-9AA3-4DB0AD6AEFAA}"/>
              </a:ext>
            </a:extLst>
          </p:cNvPr>
          <p:cNvSpPr>
            <a:spLocks noGrp="1"/>
          </p:cNvSpPr>
          <p:nvPr>
            <p:ph type="pic" sz="quarter" idx="26"/>
          </p:nvPr>
        </p:nvSpPr>
        <p:spPr>
          <a:xfrm>
            <a:off x="10285730" y="1524000"/>
            <a:ext cx="1239520" cy="123952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solidFill>
            <a:schemeClr val="bg2"/>
          </a:solidFill>
          <a:ln>
            <a:noFill/>
          </a:ln>
        </p:spPr>
        <p:txBody>
          <a:bodyPr wrap="square" lIns="108000" rIns="108000" anchor="ctr">
            <a:noAutofit/>
          </a:bodyPr>
          <a:lstStyle>
            <a:lvl1pPr marL="0" marR="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sz="800" b="1">
                <a:solidFill>
                  <a:schemeClr val="accent1"/>
                </a:solidFill>
                <a:latin typeface="+mj-lt"/>
              </a:defRPr>
            </a:lvl1pPr>
          </a:lstStyle>
          <a:p>
            <a:pPr marL="0" marR="0" lvl="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a:pPr>
            <a:endParaRPr lang="en-GB" dirty="0"/>
          </a:p>
        </p:txBody>
      </p:sp>
      <p:sp>
        <p:nvSpPr>
          <p:cNvPr id="48" name="Picture Placeholder 19">
            <a:extLst>
              <a:ext uri="{FF2B5EF4-FFF2-40B4-BE49-F238E27FC236}">
                <a16:creationId xmlns:a16="http://schemas.microsoft.com/office/drawing/2014/main" id="{D45DC43A-D14F-4E0A-B455-BF54B82E87E0}"/>
              </a:ext>
            </a:extLst>
          </p:cNvPr>
          <p:cNvSpPr>
            <a:spLocks noGrp="1"/>
          </p:cNvSpPr>
          <p:nvPr>
            <p:ph type="pic" sz="quarter" idx="33"/>
          </p:nvPr>
        </p:nvSpPr>
        <p:spPr>
          <a:xfrm>
            <a:off x="1628215" y="2950195"/>
            <a:ext cx="1239520" cy="123952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solidFill>
            <a:schemeClr val="bg2"/>
          </a:solidFill>
          <a:ln>
            <a:noFill/>
          </a:ln>
        </p:spPr>
        <p:txBody>
          <a:bodyPr wrap="square" lIns="108000" rIns="108000" anchor="ctr">
            <a:noAutofit/>
          </a:bodyPr>
          <a:lstStyle>
            <a:lvl1pPr algn="ctr">
              <a:spcBef>
                <a:spcPts val="600"/>
              </a:spcBef>
              <a:defRPr sz="800" b="1">
                <a:solidFill>
                  <a:schemeClr val="accent1"/>
                </a:solidFill>
                <a:latin typeface="+mj-lt"/>
              </a:defRPr>
            </a:lvl1pPr>
          </a:lstStyle>
          <a:p>
            <a:endParaRPr lang="en-GB" dirty="0"/>
          </a:p>
        </p:txBody>
      </p:sp>
      <p:sp>
        <p:nvSpPr>
          <p:cNvPr id="49" name="Picture Placeholder 21">
            <a:extLst>
              <a:ext uri="{FF2B5EF4-FFF2-40B4-BE49-F238E27FC236}">
                <a16:creationId xmlns:a16="http://schemas.microsoft.com/office/drawing/2014/main" id="{37C905E3-3D1A-430A-8827-A1FDD65AE6B9}"/>
              </a:ext>
            </a:extLst>
          </p:cNvPr>
          <p:cNvSpPr>
            <a:spLocks noGrp="1"/>
          </p:cNvSpPr>
          <p:nvPr>
            <p:ph type="pic" sz="quarter" idx="34"/>
          </p:nvPr>
        </p:nvSpPr>
        <p:spPr>
          <a:xfrm>
            <a:off x="3552011" y="2950623"/>
            <a:ext cx="1239520" cy="123952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solidFill>
            <a:schemeClr val="bg2"/>
          </a:solidFill>
          <a:ln>
            <a:noFill/>
          </a:ln>
        </p:spPr>
        <p:txBody>
          <a:bodyPr wrap="square" lIns="108000" rIns="108000" anchor="ctr">
            <a:noAutofit/>
          </a:bodyPr>
          <a:lstStyle>
            <a:lvl1pPr marL="0" marR="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sz="800" b="1">
                <a:solidFill>
                  <a:schemeClr val="accent1"/>
                </a:solidFill>
                <a:latin typeface="+mj-lt"/>
              </a:defRPr>
            </a:lvl1pPr>
          </a:lstStyle>
          <a:p>
            <a:pPr marL="0" marR="0" lvl="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a:pPr>
            <a:endParaRPr lang="en-GB" dirty="0"/>
          </a:p>
        </p:txBody>
      </p:sp>
      <p:sp>
        <p:nvSpPr>
          <p:cNvPr id="50" name="Picture Placeholder 23">
            <a:extLst>
              <a:ext uri="{FF2B5EF4-FFF2-40B4-BE49-F238E27FC236}">
                <a16:creationId xmlns:a16="http://schemas.microsoft.com/office/drawing/2014/main" id="{A63A171C-33B4-4735-990B-EA6C336302F5}"/>
              </a:ext>
            </a:extLst>
          </p:cNvPr>
          <p:cNvSpPr>
            <a:spLocks noGrp="1"/>
          </p:cNvSpPr>
          <p:nvPr>
            <p:ph type="pic" sz="quarter" idx="35"/>
          </p:nvPr>
        </p:nvSpPr>
        <p:spPr>
          <a:xfrm>
            <a:off x="5475807" y="2950623"/>
            <a:ext cx="1239520" cy="123952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solidFill>
            <a:schemeClr val="bg2"/>
          </a:solidFill>
          <a:ln>
            <a:noFill/>
          </a:ln>
        </p:spPr>
        <p:txBody>
          <a:bodyPr wrap="square" lIns="108000" rIns="108000" anchor="ctr">
            <a:noAutofit/>
          </a:bodyPr>
          <a:lstStyle>
            <a:lvl1pPr marL="0" marR="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sz="800" b="1">
                <a:solidFill>
                  <a:schemeClr val="accent1"/>
                </a:solidFill>
                <a:latin typeface="+mj-lt"/>
              </a:defRPr>
            </a:lvl1pPr>
          </a:lstStyle>
          <a:p>
            <a:pPr marL="0" marR="0" lvl="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a:pPr>
            <a:endParaRPr lang="en-GB" dirty="0"/>
          </a:p>
        </p:txBody>
      </p:sp>
      <p:sp>
        <p:nvSpPr>
          <p:cNvPr id="51" name="Picture Placeholder 25">
            <a:extLst>
              <a:ext uri="{FF2B5EF4-FFF2-40B4-BE49-F238E27FC236}">
                <a16:creationId xmlns:a16="http://schemas.microsoft.com/office/drawing/2014/main" id="{B94C3E78-10D1-4254-8457-D118ED968902}"/>
              </a:ext>
            </a:extLst>
          </p:cNvPr>
          <p:cNvSpPr>
            <a:spLocks noGrp="1"/>
          </p:cNvSpPr>
          <p:nvPr>
            <p:ph type="pic" sz="quarter" idx="36"/>
          </p:nvPr>
        </p:nvSpPr>
        <p:spPr>
          <a:xfrm>
            <a:off x="7399603" y="2950623"/>
            <a:ext cx="1239520" cy="123952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solidFill>
            <a:schemeClr val="bg2"/>
          </a:solidFill>
          <a:ln>
            <a:noFill/>
          </a:ln>
        </p:spPr>
        <p:txBody>
          <a:bodyPr wrap="square" lIns="108000" rIns="108000" anchor="ctr">
            <a:noAutofit/>
          </a:bodyPr>
          <a:lstStyle>
            <a:lvl1pPr marL="0" marR="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sz="800" b="1">
                <a:solidFill>
                  <a:schemeClr val="accent1"/>
                </a:solidFill>
                <a:latin typeface="+mj-lt"/>
              </a:defRPr>
            </a:lvl1pPr>
          </a:lstStyle>
          <a:p>
            <a:pPr marL="0" marR="0" lvl="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a:pPr>
            <a:endParaRPr lang="en-GB" dirty="0"/>
          </a:p>
        </p:txBody>
      </p:sp>
      <p:sp>
        <p:nvSpPr>
          <p:cNvPr id="52" name="Picture Placeholder 27">
            <a:extLst>
              <a:ext uri="{FF2B5EF4-FFF2-40B4-BE49-F238E27FC236}">
                <a16:creationId xmlns:a16="http://schemas.microsoft.com/office/drawing/2014/main" id="{A11AA1A5-07AE-489F-B635-1D6C9195E3F0}"/>
              </a:ext>
            </a:extLst>
          </p:cNvPr>
          <p:cNvSpPr>
            <a:spLocks noGrp="1"/>
          </p:cNvSpPr>
          <p:nvPr>
            <p:ph type="pic" sz="quarter" idx="37"/>
          </p:nvPr>
        </p:nvSpPr>
        <p:spPr>
          <a:xfrm>
            <a:off x="9323399" y="2950623"/>
            <a:ext cx="1239520" cy="123952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solidFill>
            <a:schemeClr val="bg2"/>
          </a:solidFill>
          <a:ln>
            <a:noFill/>
          </a:ln>
        </p:spPr>
        <p:txBody>
          <a:bodyPr wrap="square" lIns="108000" rIns="108000" anchor="ctr">
            <a:noAutofit/>
          </a:bodyPr>
          <a:lstStyle>
            <a:lvl1pPr marL="0" marR="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sz="800" b="1">
                <a:solidFill>
                  <a:schemeClr val="accent1"/>
                </a:solidFill>
                <a:latin typeface="+mj-lt"/>
              </a:defRPr>
            </a:lvl1pPr>
          </a:lstStyle>
          <a:p>
            <a:pPr marL="0" marR="0" lvl="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a:pPr>
            <a:endParaRPr lang="en-GB" dirty="0"/>
          </a:p>
        </p:txBody>
      </p:sp>
      <p:sp>
        <p:nvSpPr>
          <p:cNvPr id="60" name="Picture Placeholder 19">
            <a:extLst>
              <a:ext uri="{FF2B5EF4-FFF2-40B4-BE49-F238E27FC236}">
                <a16:creationId xmlns:a16="http://schemas.microsoft.com/office/drawing/2014/main" id="{CBA51CF3-9346-4E14-90E3-751C9FDEC6E5}"/>
              </a:ext>
            </a:extLst>
          </p:cNvPr>
          <p:cNvSpPr>
            <a:spLocks noGrp="1"/>
          </p:cNvSpPr>
          <p:nvPr>
            <p:ph type="pic" sz="quarter" idx="45"/>
          </p:nvPr>
        </p:nvSpPr>
        <p:spPr>
          <a:xfrm>
            <a:off x="666750" y="4375819"/>
            <a:ext cx="1239520" cy="123952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solidFill>
            <a:schemeClr val="bg2"/>
          </a:solidFill>
          <a:ln>
            <a:noFill/>
          </a:ln>
        </p:spPr>
        <p:txBody>
          <a:bodyPr wrap="square" lIns="108000" rIns="108000" anchor="ctr">
            <a:noAutofit/>
          </a:bodyPr>
          <a:lstStyle>
            <a:lvl1pPr algn="ctr">
              <a:spcBef>
                <a:spcPts val="600"/>
              </a:spcBef>
              <a:defRPr sz="800" b="1">
                <a:solidFill>
                  <a:schemeClr val="accent1"/>
                </a:solidFill>
                <a:latin typeface="+mj-lt"/>
              </a:defRPr>
            </a:lvl1pPr>
          </a:lstStyle>
          <a:p>
            <a:endParaRPr lang="en-GB" dirty="0"/>
          </a:p>
        </p:txBody>
      </p:sp>
      <p:sp>
        <p:nvSpPr>
          <p:cNvPr id="61" name="Picture Placeholder 21">
            <a:extLst>
              <a:ext uri="{FF2B5EF4-FFF2-40B4-BE49-F238E27FC236}">
                <a16:creationId xmlns:a16="http://schemas.microsoft.com/office/drawing/2014/main" id="{B4B7C262-1CED-44B5-BA3B-15B6F89E6F87}"/>
              </a:ext>
            </a:extLst>
          </p:cNvPr>
          <p:cNvSpPr>
            <a:spLocks noGrp="1"/>
          </p:cNvSpPr>
          <p:nvPr>
            <p:ph type="pic" sz="quarter" idx="46"/>
          </p:nvPr>
        </p:nvSpPr>
        <p:spPr>
          <a:xfrm>
            <a:off x="2590546" y="4376247"/>
            <a:ext cx="1239520" cy="123952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solidFill>
            <a:schemeClr val="bg2"/>
          </a:solidFill>
          <a:ln>
            <a:noFill/>
          </a:ln>
        </p:spPr>
        <p:txBody>
          <a:bodyPr wrap="square" lIns="108000" rIns="108000" anchor="ctr">
            <a:noAutofit/>
          </a:bodyPr>
          <a:lstStyle>
            <a:lvl1pPr marL="0" marR="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sz="800" b="1">
                <a:solidFill>
                  <a:schemeClr val="accent1"/>
                </a:solidFill>
                <a:latin typeface="+mj-lt"/>
              </a:defRPr>
            </a:lvl1pPr>
          </a:lstStyle>
          <a:p>
            <a:pPr marL="0" marR="0" lvl="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a:pPr>
            <a:endParaRPr lang="en-GB" dirty="0"/>
          </a:p>
        </p:txBody>
      </p:sp>
      <p:sp>
        <p:nvSpPr>
          <p:cNvPr id="62" name="Picture Placeholder 23">
            <a:extLst>
              <a:ext uri="{FF2B5EF4-FFF2-40B4-BE49-F238E27FC236}">
                <a16:creationId xmlns:a16="http://schemas.microsoft.com/office/drawing/2014/main" id="{9B74C561-CA7A-454E-ADC6-5220D625FCFB}"/>
              </a:ext>
            </a:extLst>
          </p:cNvPr>
          <p:cNvSpPr>
            <a:spLocks noGrp="1"/>
          </p:cNvSpPr>
          <p:nvPr>
            <p:ph type="pic" sz="quarter" idx="47"/>
          </p:nvPr>
        </p:nvSpPr>
        <p:spPr>
          <a:xfrm>
            <a:off x="4514342" y="4376247"/>
            <a:ext cx="1239520" cy="123952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solidFill>
            <a:schemeClr val="bg2"/>
          </a:solidFill>
          <a:ln>
            <a:noFill/>
          </a:ln>
        </p:spPr>
        <p:txBody>
          <a:bodyPr wrap="square" lIns="108000" rIns="108000" anchor="ctr">
            <a:noAutofit/>
          </a:bodyPr>
          <a:lstStyle>
            <a:lvl1pPr marL="0" marR="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sz="800" b="1">
                <a:solidFill>
                  <a:schemeClr val="accent1"/>
                </a:solidFill>
                <a:latin typeface="+mj-lt"/>
              </a:defRPr>
            </a:lvl1pPr>
          </a:lstStyle>
          <a:p>
            <a:pPr marL="0" marR="0" lvl="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a:pPr>
            <a:endParaRPr lang="en-GB" dirty="0"/>
          </a:p>
        </p:txBody>
      </p:sp>
      <p:sp>
        <p:nvSpPr>
          <p:cNvPr id="63" name="Picture Placeholder 25">
            <a:extLst>
              <a:ext uri="{FF2B5EF4-FFF2-40B4-BE49-F238E27FC236}">
                <a16:creationId xmlns:a16="http://schemas.microsoft.com/office/drawing/2014/main" id="{B547A4CD-EE80-4320-B618-1581656998F8}"/>
              </a:ext>
            </a:extLst>
          </p:cNvPr>
          <p:cNvSpPr>
            <a:spLocks noGrp="1"/>
          </p:cNvSpPr>
          <p:nvPr>
            <p:ph type="pic" sz="quarter" idx="48"/>
          </p:nvPr>
        </p:nvSpPr>
        <p:spPr>
          <a:xfrm>
            <a:off x="6438138" y="4376247"/>
            <a:ext cx="1239520" cy="123952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solidFill>
            <a:schemeClr val="bg2"/>
          </a:solidFill>
          <a:ln>
            <a:noFill/>
          </a:ln>
        </p:spPr>
        <p:txBody>
          <a:bodyPr wrap="square" lIns="108000" rIns="108000" anchor="ctr">
            <a:noAutofit/>
          </a:bodyPr>
          <a:lstStyle>
            <a:lvl1pPr marL="0" marR="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sz="800" b="1">
                <a:solidFill>
                  <a:schemeClr val="accent1"/>
                </a:solidFill>
                <a:latin typeface="+mj-lt"/>
              </a:defRPr>
            </a:lvl1pPr>
          </a:lstStyle>
          <a:p>
            <a:pPr marL="0" marR="0" lvl="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a:pPr>
            <a:endParaRPr lang="en-GB" dirty="0"/>
          </a:p>
        </p:txBody>
      </p:sp>
      <p:sp>
        <p:nvSpPr>
          <p:cNvPr id="64" name="Picture Placeholder 27">
            <a:extLst>
              <a:ext uri="{FF2B5EF4-FFF2-40B4-BE49-F238E27FC236}">
                <a16:creationId xmlns:a16="http://schemas.microsoft.com/office/drawing/2014/main" id="{0B6E77D5-8DA3-4068-A69A-71F2471CC3F0}"/>
              </a:ext>
            </a:extLst>
          </p:cNvPr>
          <p:cNvSpPr>
            <a:spLocks noGrp="1"/>
          </p:cNvSpPr>
          <p:nvPr>
            <p:ph type="pic" sz="quarter" idx="49"/>
          </p:nvPr>
        </p:nvSpPr>
        <p:spPr>
          <a:xfrm>
            <a:off x="8361934" y="4376247"/>
            <a:ext cx="1239520" cy="123952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solidFill>
            <a:schemeClr val="bg2"/>
          </a:solidFill>
          <a:ln>
            <a:noFill/>
          </a:ln>
        </p:spPr>
        <p:txBody>
          <a:bodyPr wrap="square" lIns="108000" rIns="108000" anchor="ctr">
            <a:noAutofit/>
          </a:bodyPr>
          <a:lstStyle>
            <a:lvl1pPr marL="0" marR="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sz="800" b="1">
                <a:solidFill>
                  <a:schemeClr val="accent1"/>
                </a:solidFill>
                <a:latin typeface="+mj-lt"/>
              </a:defRPr>
            </a:lvl1pPr>
          </a:lstStyle>
          <a:p>
            <a:pPr marL="0" marR="0" lvl="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a:pPr>
            <a:endParaRPr lang="en-GB" dirty="0"/>
          </a:p>
        </p:txBody>
      </p:sp>
      <p:sp>
        <p:nvSpPr>
          <p:cNvPr id="65" name="Picture Placeholder 29">
            <a:extLst>
              <a:ext uri="{FF2B5EF4-FFF2-40B4-BE49-F238E27FC236}">
                <a16:creationId xmlns:a16="http://schemas.microsoft.com/office/drawing/2014/main" id="{DBD1340F-A339-41FF-B518-E91ADE99415A}"/>
              </a:ext>
            </a:extLst>
          </p:cNvPr>
          <p:cNvSpPr>
            <a:spLocks noGrp="1"/>
          </p:cNvSpPr>
          <p:nvPr>
            <p:ph type="pic" sz="quarter" idx="50"/>
          </p:nvPr>
        </p:nvSpPr>
        <p:spPr>
          <a:xfrm>
            <a:off x="10285730" y="4376247"/>
            <a:ext cx="1239520" cy="123952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solidFill>
            <a:schemeClr val="bg2"/>
          </a:solidFill>
          <a:ln>
            <a:noFill/>
          </a:ln>
        </p:spPr>
        <p:txBody>
          <a:bodyPr wrap="square" lIns="108000" rIns="108000" anchor="ctr">
            <a:noAutofit/>
          </a:bodyPr>
          <a:lstStyle>
            <a:lvl1pPr marL="0" marR="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sz="800" b="1">
                <a:solidFill>
                  <a:schemeClr val="accent1"/>
                </a:solidFill>
                <a:latin typeface="+mj-lt"/>
              </a:defRPr>
            </a:lvl1pPr>
          </a:lstStyle>
          <a:p>
            <a:pPr marL="0" marR="0" lvl="0" indent="0" algn="ctr" defTabSz="914400" rtl="0" eaLnBrk="1" fontAlgn="auto" latinLnBrk="0" hangingPunct="1">
              <a:lnSpc>
                <a:spcPct val="122000"/>
              </a:lnSpc>
              <a:spcBef>
                <a:spcPts val="600"/>
              </a:spcBef>
              <a:spcAft>
                <a:spcPts val="0"/>
              </a:spcAft>
              <a:buClrTx/>
              <a:buSzTx/>
              <a:buFont typeface="Arial" panose="020B0604020202020204" pitchFamily="34" charset="0"/>
              <a:buNone/>
              <a:tabLst/>
              <a:defRPr/>
            </a:pPr>
            <a:endParaRPr lang="en-GB" dirty="0"/>
          </a:p>
        </p:txBody>
      </p:sp>
      <p:sp>
        <p:nvSpPr>
          <p:cNvPr id="59" name="Text Placeholder 58">
            <a:extLst>
              <a:ext uri="{FF2B5EF4-FFF2-40B4-BE49-F238E27FC236}">
                <a16:creationId xmlns:a16="http://schemas.microsoft.com/office/drawing/2014/main" id="{DEA9A172-3AD6-4EFD-BFC5-3019F3640B1C}"/>
              </a:ext>
            </a:extLst>
          </p:cNvPr>
          <p:cNvSpPr>
            <a:spLocks noGrp="1"/>
          </p:cNvSpPr>
          <p:nvPr>
            <p:ph type="body" sz="quarter" idx="57"/>
          </p:nvPr>
        </p:nvSpPr>
        <p:spPr>
          <a:xfrm>
            <a:off x="675477" y="2229906"/>
            <a:ext cx="1222066" cy="533186"/>
          </a:xfrm>
          <a:custGeom>
            <a:avLst/>
            <a:gdLst>
              <a:gd name="connsiteX0" fmla="*/ 0 w 1222066"/>
              <a:gd name="connsiteY0" fmla="*/ 0 h 533186"/>
              <a:gd name="connsiteX1" fmla="*/ 1222066 w 1222066"/>
              <a:gd name="connsiteY1" fmla="*/ 0 h 533186"/>
              <a:gd name="connsiteX2" fmla="*/ 1218202 w 1222066"/>
              <a:gd name="connsiteY2" fmla="*/ 38329 h 533186"/>
              <a:gd name="connsiteX3" fmla="*/ 611033 w 1222066"/>
              <a:gd name="connsiteY3" fmla="*/ 533186 h 533186"/>
              <a:gd name="connsiteX4" fmla="*/ 3864 w 1222066"/>
              <a:gd name="connsiteY4" fmla="*/ 38329 h 53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66" h="533186">
                <a:moveTo>
                  <a:pt x="0" y="0"/>
                </a:moveTo>
                <a:lnTo>
                  <a:pt x="1222066" y="0"/>
                </a:lnTo>
                <a:lnTo>
                  <a:pt x="1218202" y="38329"/>
                </a:lnTo>
                <a:cubicBezTo>
                  <a:pt x="1160411" y="320744"/>
                  <a:pt x="910532" y="533186"/>
                  <a:pt x="611033" y="533186"/>
                </a:cubicBezTo>
                <a:cubicBezTo>
                  <a:pt x="311535" y="533186"/>
                  <a:pt x="61655" y="320744"/>
                  <a:pt x="3864" y="38329"/>
                </a:cubicBezTo>
                <a:close/>
              </a:path>
            </a:pathLst>
          </a:custGeom>
          <a:solidFill>
            <a:schemeClr val="accent1">
              <a:alpha val="90000"/>
            </a:schemeClr>
          </a:solidFill>
        </p:spPr>
        <p:txBody>
          <a:bodyPr wrap="square" lIns="108000" rIns="108000" bIns="108000" anchor="ctr">
            <a:noAutofit/>
          </a:bodyPr>
          <a:lstStyle>
            <a:lvl1pPr algn="ctr">
              <a:spcBef>
                <a:spcPts val="600"/>
              </a:spcBef>
              <a:defRPr sz="800" b="1">
                <a:solidFill>
                  <a:schemeClr val="bg2"/>
                </a:solidFill>
              </a:defRPr>
            </a:lvl1pPr>
            <a:lvl2pPr>
              <a:spcBef>
                <a:spcPts val="600"/>
              </a:spcBef>
              <a:defRPr sz="800"/>
            </a:lvl2pPr>
            <a:lvl3pPr>
              <a:spcBef>
                <a:spcPts val="600"/>
              </a:spcBef>
              <a:defRPr sz="800"/>
            </a:lvl3pPr>
            <a:lvl4pPr>
              <a:spcBef>
                <a:spcPts val="600"/>
              </a:spcBef>
              <a:defRPr sz="800"/>
            </a:lvl4pPr>
            <a:lvl5pPr>
              <a:spcBef>
                <a:spcPts val="600"/>
              </a:spcBef>
              <a:defRPr sz="800"/>
            </a:lvl5pPr>
          </a:lstStyle>
          <a:p>
            <a:pPr lvl="0"/>
            <a:r>
              <a:rPr lang="en-US" dirty="0"/>
              <a:t>Click to edit Master text styles</a:t>
            </a:r>
            <a:endParaRPr lang="en-GB" dirty="0"/>
          </a:p>
        </p:txBody>
      </p:sp>
      <p:sp>
        <p:nvSpPr>
          <p:cNvPr id="72" name="Text Placeholder 71">
            <a:extLst>
              <a:ext uri="{FF2B5EF4-FFF2-40B4-BE49-F238E27FC236}">
                <a16:creationId xmlns:a16="http://schemas.microsoft.com/office/drawing/2014/main" id="{CBF9DB71-8C6E-4A5E-864D-1E060C77E616}"/>
              </a:ext>
            </a:extLst>
          </p:cNvPr>
          <p:cNvSpPr>
            <a:spLocks noGrp="1"/>
          </p:cNvSpPr>
          <p:nvPr>
            <p:ph type="body" sz="quarter" idx="58"/>
          </p:nvPr>
        </p:nvSpPr>
        <p:spPr>
          <a:xfrm>
            <a:off x="2599273" y="2229906"/>
            <a:ext cx="1222066" cy="533186"/>
          </a:xfrm>
          <a:custGeom>
            <a:avLst/>
            <a:gdLst>
              <a:gd name="connsiteX0" fmla="*/ 0 w 1222066"/>
              <a:gd name="connsiteY0" fmla="*/ 0 h 533186"/>
              <a:gd name="connsiteX1" fmla="*/ 1222066 w 1222066"/>
              <a:gd name="connsiteY1" fmla="*/ 0 h 533186"/>
              <a:gd name="connsiteX2" fmla="*/ 1218202 w 1222066"/>
              <a:gd name="connsiteY2" fmla="*/ 38329 h 533186"/>
              <a:gd name="connsiteX3" fmla="*/ 611033 w 1222066"/>
              <a:gd name="connsiteY3" fmla="*/ 533186 h 533186"/>
              <a:gd name="connsiteX4" fmla="*/ 3864 w 1222066"/>
              <a:gd name="connsiteY4" fmla="*/ 38329 h 53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66" h="533186">
                <a:moveTo>
                  <a:pt x="0" y="0"/>
                </a:moveTo>
                <a:lnTo>
                  <a:pt x="1222066" y="0"/>
                </a:lnTo>
                <a:lnTo>
                  <a:pt x="1218202" y="38329"/>
                </a:lnTo>
                <a:cubicBezTo>
                  <a:pt x="1160411" y="320744"/>
                  <a:pt x="910532" y="533186"/>
                  <a:pt x="611033" y="533186"/>
                </a:cubicBezTo>
                <a:cubicBezTo>
                  <a:pt x="311535" y="533186"/>
                  <a:pt x="61655" y="320744"/>
                  <a:pt x="3864" y="38329"/>
                </a:cubicBezTo>
                <a:close/>
              </a:path>
            </a:pathLst>
          </a:custGeom>
          <a:solidFill>
            <a:schemeClr val="accent1">
              <a:alpha val="90000"/>
            </a:schemeClr>
          </a:solidFill>
        </p:spPr>
        <p:txBody>
          <a:bodyPr wrap="square" lIns="108000" rIns="108000" bIns="108000" anchor="ctr">
            <a:noAutofit/>
          </a:bodyPr>
          <a:lstStyle>
            <a:lvl1pPr algn="ctr">
              <a:spcBef>
                <a:spcPts val="600"/>
              </a:spcBef>
              <a:defRPr sz="800" b="1">
                <a:solidFill>
                  <a:schemeClr val="bg2"/>
                </a:solidFill>
              </a:defRPr>
            </a:lvl1pPr>
            <a:lvl2pPr>
              <a:spcBef>
                <a:spcPts val="600"/>
              </a:spcBef>
              <a:defRPr sz="800"/>
            </a:lvl2pPr>
            <a:lvl3pPr>
              <a:spcBef>
                <a:spcPts val="600"/>
              </a:spcBef>
              <a:defRPr sz="800"/>
            </a:lvl3pPr>
            <a:lvl4pPr>
              <a:spcBef>
                <a:spcPts val="600"/>
              </a:spcBef>
              <a:defRPr sz="800"/>
            </a:lvl4pPr>
            <a:lvl5pPr>
              <a:spcBef>
                <a:spcPts val="600"/>
              </a:spcBef>
              <a:defRPr sz="800"/>
            </a:lvl5pPr>
          </a:lstStyle>
          <a:p>
            <a:pPr lvl="0"/>
            <a:r>
              <a:rPr lang="en-US" dirty="0"/>
              <a:t>Click to edit Master text styles</a:t>
            </a:r>
            <a:endParaRPr lang="en-GB" dirty="0"/>
          </a:p>
        </p:txBody>
      </p:sp>
      <p:sp>
        <p:nvSpPr>
          <p:cNvPr id="73" name="Text Placeholder 72">
            <a:extLst>
              <a:ext uri="{FF2B5EF4-FFF2-40B4-BE49-F238E27FC236}">
                <a16:creationId xmlns:a16="http://schemas.microsoft.com/office/drawing/2014/main" id="{79A61536-2DFA-4EB9-9AA5-FD46D0F4DC0F}"/>
              </a:ext>
            </a:extLst>
          </p:cNvPr>
          <p:cNvSpPr>
            <a:spLocks noGrp="1"/>
          </p:cNvSpPr>
          <p:nvPr>
            <p:ph type="body" sz="quarter" idx="59"/>
          </p:nvPr>
        </p:nvSpPr>
        <p:spPr>
          <a:xfrm>
            <a:off x="4523069" y="2229906"/>
            <a:ext cx="1222066" cy="533186"/>
          </a:xfrm>
          <a:custGeom>
            <a:avLst/>
            <a:gdLst>
              <a:gd name="connsiteX0" fmla="*/ 0 w 1222066"/>
              <a:gd name="connsiteY0" fmla="*/ 0 h 533186"/>
              <a:gd name="connsiteX1" fmla="*/ 1222066 w 1222066"/>
              <a:gd name="connsiteY1" fmla="*/ 0 h 533186"/>
              <a:gd name="connsiteX2" fmla="*/ 1218202 w 1222066"/>
              <a:gd name="connsiteY2" fmla="*/ 38329 h 533186"/>
              <a:gd name="connsiteX3" fmla="*/ 611033 w 1222066"/>
              <a:gd name="connsiteY3" fmla="*/ 533186 h 533186"/>
              <a:gd name="connsiteX4" fmla="*/ 3864 w 1222066"/>
              <a:gd name="connsiteY4" fmla="*/ 38329 h 53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66" h="533186">
                <a:moveTo>
                  <a:pt x="0" y="0"/>
                </a:moveTo>
                <a:lnTo>
                  <a:pt x="1222066" y="0"/>
                </a:lnTo>
                <a:lnTo>
                  <a:pt x="1218202" y="38329"/>
                </a:lnTo>
                <a:cubicBezTo>
                  <a:pt x="1160411" y="320744"/>
                  <a:pt x="910532" y="533186"/>
                  <a:pt x="611033" y="533186"/>
                </a:cubicBezTo>
                <a:cubicBezTo>
                  <a:pt x="311535" y="533186"/>
                  <a:pt x="61655" y="320744"/>
                  <a:pt x="3864" y="38329"/>
                </a:cubicBezTo>
                <a:close/>
              </a:path>
            </a:pathLst>
          </a:custGeom>
          <a:solidFill>
            <a:schemeClr val="accent1">
              <a:alpha val="90000"/>
            </a:schemeClr>
          </a:solidFill>
        </p:spPr>
        <p:txBody>
          <a:bodyPr wrap="square" lIns="108000" rIns="108000" bIns="108000" anchor="ctr">
            <a:noAutofit/>
          </a:bodyPr>
          <a:lstStyle>
            <a:lvl1pPr algn="ctr">
              <a:spcBef>
                <a:spcPts val="600"/>
              </a:spcBef>
              <a:defRPr sz="800" b="1">
                <a:solidFill>
                  <a:schemeClr val="bg2"/>
                </a:solidFill>
              </a:defRPr>
            </a:lvl1pPr>
            <a:lvl2pPr>
              <a:spcBef>
                <a:spcPts val="600"/>
              </a:spcBef>
              <a:defRPr sz="800"/>
            </a:lvl2pPr>
            <a:lvl3pPr>
              <a:spcBef>
                <a:spcPts val="600"/>
              </a:spcBef>
              <a:defRPr sz="800"/>
            </a:lvl3pPr>
            <a:lvl4pPr>
              <a:spcBef>
                <a:spcPts val="600"/>
              </a:spcBef>
              <a:defRPr sz="800"/>
            </a:lvl4pPr>
            <a:lvl5pPr>
              <a:spcBef>
                <a:spcPts val="600"/>
              </a:spcBef>
              <a:defRPr sz="800"/>
            </a:lvl5pPr>
          </a:lstStyle>
          <a:p>
            <a:pPr lvl="0"/>
            <a:r>
              <a:rPr lang="en-US" dirty="0"/>
              <a:t>Click to edit Master text styles</a:t>
            </a:r>
            <a:endParaRPr lang="en-GB" dirty="0"/>
          </a:p>
        </p:txBody>
      </p:sp>
      <p:sp>
        <p:nvSpPr>
          <p:cNvPr id="74" name="Text Placeholder 73">
            <a:extLst>
              <a:ext uri="{FF2B5EF4-FFF2-40B4-BE49-F238E27FC236}">
                <a16:creationId xmlns:a16="http://schemas.microsoft.com/office/drawing/2014/main" id="{7519F258-836E-45D1-9C10-3CAB678883B2}"/>
              </a:ext>
            </a:extLst>
          </p:cNvPr>
          <p:cNvSpPr>
            <a:spLocks noGrp="1"/>
          </p:cNvSpPr>
          <p:nvPr>
            <p:ph type="body" sz="quarter" idx="60"/>
          </p:nvPr>
        </p:nvSpPr>
        <p:spPr>
          <a:xfrm>
            <a:off x="6444828" y="2229906"/>
            <a:ext cx="1222066" cy="533186"/>
          </a:xfrm>
          <a:custGeom>
            <a:avLst/>
            <a:gdLst>
              <a:gd name="connsiteX0" fmla="*/ 0 w 1222066"/>
              <a:gd name="connsiteY0" fmla="*/ 0 h 533186"/>
              <a:gd name="connsiteX1" fmla="*/ 1222066 w 1222066"/>
              <a:gd name="connsiteY1" fmla="*/ 0 h 533186"/>
              <a:gd name="connsiteX2" fmla="*/ 1218202 w 1222066"/>
              <a:gd name="connsiteY2" fmla="*/ 38329 h 533186"/>
              <a:gd name="connsiteX3" fmla="*/ 611033 w 1222066"/>
              <a:gd name="connsiteY3" fmla="*/ 533186 h 533186"/>
              <a:gd name="connsiteX4" fmla="*/ 3864 w 1222066"/>
              <a:gd name="connsiteY4" fmla="*/ 38329 h 53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66" h="533186">
                <a:moveTo>
                  <a:pt x="0" y="0"/>
                </a:moveTo>
                <a:lnTo>
                  <a:pt x="1222066" y="0"/>
                </a:lnTo>
                <a:lnTo>
                  <a:pt x="1218202" y="38329"/>
                </a:lnTo>
                <a:cubicBezTo>
                  <a:pt x="1160411" y="320744"/>
                  <a:pt x="910532" y="533186"/>
                  <a:pt x="611033" y="533186"/>
                </a:cubicBezTo>
                <a:cubicBezTo>
                  <a:pt x="311535" y="533186"/>
                  <a:pt x="61655" y="320744"/>
                  <a:pt x="3864" y="38329"/>
                </a:cubicBezTo>
                <a:close/>
              </a:path>
            </a:pathLst>
          </a:custGeom>
          <a:solidFill>
            <a:schemeClr val="accent1">
              <a:alpha val="90000"/>
            </a:schemeClr>
          </a:solidFill>
        </p:spPr>
        <p:txBody>
          <a:bodyPr wrap="square" lIns="108000" rIns="108000" bIns="108000" anchor="ctr">
            <a:noAutofit/>
          </a:bodyPr>
          <a:lstStyle>
            <a:lvl1pPr algn="ctr">
              <a:spcBef>
                <a:spcPts val="600"/>
              </a:spcBef>
              <a:defRPr sz="800" b="1">
                <a:solidFill>
                  <a:schemeClr val="bg2"/>
                </a:solidFill>
              </a:defRPr>
            </a:lvl1pPr>
            <a:lvl2pPr>
              <a:spcBef>
                <a:spcPts val="600"/>
              </a:spcBef>
              <a:defRPr sz="800"/>
            </a:lvl2pPr>
            <a:lvl3pPr>
              <a:spcBef>
                <a:spcPts val="600"/>
              </a:spcBef>
              <a:defRPr sz="800"/>
            </a:lvl3pPr>
            <a:lvl4pPr>
              <a:spcBef>
                <a:spcPts val="600"/>
              </a:spcBef>
              <a:defRPr sz="800"/>
            </a:lvl4pPr>
            <a:lvl5pPr>
              <a:spcBef>
                <a:spcPts val="600"/>
              </a:spcBef>
              <a:defRPr sz="800"/>
            </a:lvl5pPr>
          </a:lstStyle>
          <a:p>
            <a:pPr lvl="0"/>
            <a:r>
              <a:rPr lang="en-US" dirty="0"/>
              <a:t>Click to edit Master text styles</a:t>
            </a:r>
            <a:endParaRPr lang="en-GB" dirty="0"/>
          </a:p>
        </p:txBody>
      </p:sp>
      <p:sp>
        <p:nvSpPr>
          <p:cNvPr id="75" name="Text Placeholder 74">
            <a:extLst>
              <a:ext uri="{FF2B5EF4-FFF2-40B4-BE49-F238E27FC236}">
                <a16:creationId xmlns:a16="http://schemas.microsoft.com/office/drawing/2014/main" id="{55676EF5-3CCA-4F0A-8ED3-EBE0F59D2AAA}"/>
              </a:ext>
            </a:extLst>
          </p:cNvPr>
          <p:cNvSpPr>
            <a:spLocks noGrp="1"/>
          </p:cNvSpPr>
          <p:nvPr>
            <p:ph type="body" sz="quarter" idx="61"/>
          </p:nvPr>
        </p:nvSpPr>
        <p:spPr>
          <a:xfrm>
            <a:off x="8370661" y="2229906"/>
            <a:ext cx="1222066" cy="533186"/>
          </a:xfrm>
          <a:custGeom>
            <a:avLst/>
            <a:gdLst>
              <a:gd name="connsiteX0" fmla="*/ 0 w 1222066"/>
              <a:gd name="connsiteY0" fmla="*/ 0 h 533186"/>
              <a:gd name="connsiteX1" fmla="*/ 1222066 w 1222066"/>
              <a:gd name="connsiteY1" fmla="*/ 0 h 533186"/>
              <a:gd name="connsiteX2" fmla="*/ 1218202 w 1222066"/>
              <a:gd name="connsiteY2" fmla="*/ 38329 h 533186"/>
              <a:gd name="connsiteX3" fmla="*/ 611033 w 1222066"/>
              <a:gd name="connsiteY3" fmla="*/ 533186 h 533186"/>
              <a:gd name="connsiteX4" fmla="*/ 3864 w 1222066"/>
              <a:gd name="connsiteY4" fmla="*/ 38329 h 53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66" h="533186">
                <a:moveTo>
                  <a:pt x="0" y="0"/>
                </a:moveTo>
                <a:lnTo>
                  <a:pt x="1222066" y="0"/>
                </a:lnTo>
                <a:lnTo>
                  <a:pt x="1218202" y="38329"/>
                </a:lnTo>
                <a:cubicBezTo>
                  <a:pt x="1160411" y="320744"/>
                  <a:pt x="910532" y="533186"/>
                  <a:pt x="611033" y="533186"/>
                </a:cubicBezTo>
                <a:cubicBezTo>
                  <a:pt x="311535" y="533186"/>
                  <a:pt x="61655" y="320744"/>
                  <a:pt x="3864" y="38329"/>
                </a:cubicBezTo>
                <a:close/>
              </a:path>
            </a:pathLst>
          </a:custGeom>
          <a:solidFill>
            <a:schemeClr val="accent1">
              <a:alpha val="90000"/>
            </a:schemeClr>
          </a:solidFill>
        </p:spPr>
        <p:txBody>
          <a:bodyPr wrap="square" lIns="108000" rIns="108000" bIns="108000" anchor="ctr">
            <a:noAutofit/>
          </a:bodyPr>
          <a:lstStyle>
            <a:lvl1pPr algn="ctr">
              <a:spcBef>
                <a:spcPts val="600"/>
              </a:spcBef>
              <a:defRPr sz="800" b="1">
                <a:solidFill>
                  <a:schemeClr val="bg2"/>
                </a:solidFill>
              </a:defRPr>
            </a:lvl1pPr>
            <a:lvl2pPr>
              <a:spcBef>
                <a:spcPts val="600"/>
              </a:spcBef>
              <a:defRPr sz="800"/>
            </a:lvl2pPr>
            <a:lvl3pPr>
              <a:spcBef>
                <a:spcPts val="600"/>
              </a:spcBef>
              <a:defRPr sz="800"/>
            </a:lvl3pPr>
            <a:lvl4pPr>
              <a:spcBef>
                <a:spcPts val="600"/>
              </a:spcBef>
              <a:defRPr sz="800"/>
            </a:lvl4pPr>
            <a:lvl5pPr>
              <a:spcBef>
                <a:spcPts val="600"/>
              </a:spcBef>
              <a:defRPr sz="800"/>
            </a:lvl5pPr>
          </a:lstStyle>
          <a:p>
            <a:pPr lvl="0"/>
            <a:r>
              <a:rPr lang="en-US" dirty="0"/>
              <a:t>Click to edit Master text styles</a:t>
            </a:r>
            <a:endParaRPr lang="en-GB" dirty="0"/>
          </a:p>
        </p:txBody>
      </p:sp>
      <p:sp>
        <p:nvSpPr>
          <p:cNvPr id="76" name="Text Placeholder 75">
            <a:extLst>
              <a:ext uri="{FF2B5EF4-FFF2-40B4-BE49-F238E27FC236}">
                <a16:creationId xmlns:a16="http://schemas.microsoft.com/office/drawing/2014/main" id="{F52A686E-406D-4700-8A70-93D9299DF5B0}"/>
              </a:ext>
            </a:extLst>
          </p:cNvPr>
          <p:cNvSpPr>
            <a:spLocks noGrp="1"/>
          </p:cNvSpPr>
          <p:nvPr>
            <p:ph type="body" sz="quarter" idx="62"/>
          </p:nvPr>
        </p:nvSpPr>
        <p:spPr>
          <a:xfrm>
            <a:off x="10296404" y="2229906"/>
            <a:ext cx="1222066" cy="533186"/>
          </a:xfrm>
          <a:custGeom>
            <a:avLst/>
            <a:gdLst>
              <a:gd name="connsiteX0" fmla="*/ 0 w 1222066"/>
              <a:gd name="connsiteY0" fmla="*/ 0 h 533186"/>
              <a:gd name="connsiteX1" fmla="*/ 1222066 w 1222066"/>
              <a:gd name="connsiteY1" fmla="*/ 0 h 533186"/>
              <a:gd name="connsiteX2" fmla="*/ 1218202 w 1222066"/>
              <a:gd name="connsiteY2" fmla="*/ 38329 h 533186"/>
              <a:gd name="connsiteX3" fmla="*/ 611033 w 1222066"/>
              <a:gd name="connsiteY3" fmla="*/ 533186 h 533186"/>
              <a:gd name="connsiteX4" fmla="*/ 3864 w 1222066"/>
              <a:gd name="connsiteY4" fmla="*/ 38329 h 53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66" h="533186">
                <a:moveTo>
                  <a:pt x="0" y="0"/>
                </a:moveTo>
                <a:lnTo>
                  <a:pt x="1222066" y="0"/>
                </a:lnTo>
                <a:lnTo>
                  <a:pt x="1218202" y="38329"/>
                </a:lnTo>
                <a:cubicBezTo>
                  <a:pt x="1160411" y="320744"/>
                  <a:pt x="910532" y="533186"/>
                  <a:pt x="611033" y="533186"/>
                </a:cubicBezTo>
                <a:cubicBezTo>
                  <a:pt x="311535" y="533186"/>
                  <a:pt x="61655" y="320744"/>
                  <a:pt x="3864" y="38329"/>
                </a:cubicBezTo>
                <a:close/>
              </a:path>
            </a:pathLst>
          </a:custGeom>
          <a:solidFill>
            <a:schemeClr val="accent1">
              <a:alpha val="90000"/>
            </a:schemeClr>
          </a:solidFill>
        </p:spPr>
        <p:txBody>
          <a:bodyPr wrap="square" lIns="108000" rIns="108000" bIns="108000" anchor="ctr">
            <a:noAutofit/>
          </a:bodyPr>
          <a:lstStyle>
            <a:lvl1pPr algn="ctr">
              <a:spcBef>
                <a:spcPts val="600"/>
              </a:spcBef>
              <a:defRPr sz="800" b="1">
                <a:solidFill>
                  <a:schemeClr val="bg2"/>
                </a:solidFill>
              </a:defRPr>
            </a:lvl1pPr>
            <a:lvl2pPr>
              <a:spcBef>
                <a:spcPts val="600"/>
              </a:spcBef>
              <a:defRPr sz="800"/>
            </a:lvl2pPr>
            <a:lvl3pPr>
              <a:spcBef>
                <a:spcPts val="600"/>
              </a:spcBef>
              <a:defRPr sz="800"/>
            </a:lvl3pPr>
            <a:lvl4pPr>
              <a:spcBef>
                <a:spcPts val="600"/>
              </a:spcBef>
              <a:defRPr sz="800"/>
            </a:lvl4pPr>
            <a:lvl5pPr>
              <a:spcBef>
                <a:spcPts val="600"/>
              </a:spcBef>
              <a:defRPr sz="800"/>
            </a:lvl5pPr>
          </a:lstStyle>
          <a:p>
            <a:pPr lvl="0"/>
            <a:r>
              <a:rPr lang="en-US" dirty="0"/>
              <a:t>Click to edit Master text styles</a:t>
            </a:r>
            <a:endParaRPr lang="en-GB" dirty="0"/>
          </a:p>
        </p:txBody>
      </p:sp>
      <p:sp>
        <p:nvSpPr>
          <p:cNvPr id="77" name="Text Placeholder 76">
            <a:extLst>
              <a:ext uri="{FF2B5EF4-FFF2-40B4-BE49-F238E27FC236}">
                <a16:creationId xmlns:a16="http://schemas.microsoft.com/office/drawing/2014/main" id="{45CAA9C7-71E5-4682-A314-67DEAC6C3B16}"/>
              </a:ext>
            </a:extLst>
          </p:cNvPr>
          <p:cNvSpPr>
            <a:spLocks noGrp="1"/>
          </p:cNvSpPr>
          <p:nvPr>
            <p:ph type="body" sz="quarter" idx="63"/>
          </p:nvPr>
        </p:nvSpPr>
        <p:spPr>
          <a:xfrm>
            <a:off x="1637375" y="3662112"/>
            <a:ext cx="1222066" cy="533186"/>
          </a:xfrm>
          <a:custGeom>
            <a:avLst/>
            <a:gdLst>
              <a:gd name="connsiteX0" fmla="*/ 0 w 1222066"/>
              <a:gd name="connsiteY0" fmla="*/ 0 h 533186"/>
              <a:gd name="connsiteX1" fmla="*/ 1222066 w 1222066"/>
              <a:gd name="connsiteY1" fmla="*/ 0 h 533186"/>
              <a:gd name="connsiteX2" fmla="*/ 1218202 w 1222066"/>
              <a:gd name="connsiteY2" fmla="*/ 38329 h 533186"/>
              <a:gd name="connsiteX3" fmla="*/ 611033 w 1222066"/>
              <a:gd name="connsiteY3" fmla="*/ 533186 h 533186"/>
              <a:gd name="connsiteX4" fmla="*/ 3864 w 1222066"/>
              <a:gd name="connsiteY4" fmla="*/ 38329 h 53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66" h="533186">
                <a:moveTo>
                  <a:pt x="0" y="0"/>
                </a:moveTo>
                <a:lnTo>
                  <a:pt x="1222066" y="0"/>
                </a:lnTo>
                <a:lnTo>
                  <a:pt x="1218202" y="38329"/>
                </a:lnTo>
                <a:cubicBezTo>
                  <a:pt x="1160411" y="320744"/>
                  <a:pt x="910532" y="533186"/>
                  <a:pt x="611033" y="533186"/>
                </a:cubicBezTo>
                <a:cubicBezTo>
                  <a:pt x="311535" y="533186"/>
                  <a:pt x="61655" y="320744"/>
                  <a:pt x="3864" y="38329"/>
                </a:cubicBezTo>
                <a:close/>
              </a:path>
            </a:pathLst>
          </a:custGeom>
          <a:solidFill>
            <a:schemeClr val="accent1">
              <a:alpha val="90000"/>
            </a:schemeClr>
          </a:solidFill>
        </p:spPr>
        <p:txBody>
          <a:bodyPr wrap="square" lIns="108000" rIns="108000" bIns="108000" anchor="ctr">
            <a:noAutofit/>
          </a:bodyPr>
          <a:lstStyle>
            <a:lvl1pPr algn="ctr">
              <a:spcBef>
                <a:spcPts val="600"/>
              </a:spcBef>
              <a:defRPr sz="800" b="1">
                <a:solidFill>
                  <a:schemeClr val="bg2"/>
                </a:solidFill>
              </a:defRPr>
            </a:lvl1pPr>
            <a:lvl2pPr>
              <a:spcBef>
                <a:spcPts val="600"/>
              </a:spcBef>
              <a:defRPr sz="800"/>
            </a:lvl2pPr>
            <a:lvl3pPr>
              <a:spcBef>
                <a:spcPts val="600"/>
              </a:spcBef>
              <a:defRPr sz="800"/>
            </a:lvl3pPr>
            <a:lvl4pPr>
              <a:spcBef>
                <a:spcPts val="600"/>
              </a:spcBef>
              <a:defRPr sz="800"/>
            </a:lvl4pPr>
            <a:lvl5pPr>
              <a:spcBef>
                <a:spcPts val="600"/>
              </a:spcBef>
              <a:defRPr sz="800"/>
            </a:lvl5pPr>
          </a:lstStyle>
          <a:p>
            <a:pPr lvl="0"/>
            <a:r>
              <a:rPr lang="en-US" dirty="0"/>
              <a:t>Click to edit Master text styles</a:t>
            </a:r>
            <a:endParaRPr lang="en-GB" dirty="0"/>
          </a:p>
        </p:txBody>
      </p:sp>
      <p:sp>
        <p:nvSpPr>
          <p:cNvPr id="78" name="Text Placeholder 77">
            <a:extLst>
              <a:ext uri="{FF2B5EF4-FFF2-40B4-BE49-F238E27FC236}">
                <a16:creationId xmlns:a16="http://schemas.microsoft.com/office/drawing/2014/main" id="{A6FB2F47-D3A1-463A-859F-6E362FF134E6}"/>
              </a:ext>
            </a:extLst>
          </p:cNvPr>
          <p:cNvSpPr>
            <a:spLocks noGrp="1"/>
          </p:cNvSpPr>
          <p:nvPr>
            <p:ph type="body" sz="quarter" idx="64"/>
          </p:nvPr>
        </p:nvSpPr>
        <p:spPr>
          <a:xfrm>
            <a:off x="3561171" y="3662112"/>
            <a:ext cx="1222066" cy="533186"/>
          </a:xfrm>
          <a:custGeom>
            <a:avLst/>
            <a:gdLst>
              <a:gd name="connsiteX0" fmla="*/ 0 w 1222066"/>
              <a:gd name="connsiteY0" fmla="*/ 0 h 533186"/>
              <a:gd name="connsiteX1" fmla="*/ 1222066 w 1222066"/>
              <a:gd name="connsiteY1" fmla="*/ 0 h 533186"/>
              <a:gd name="connsiteX2" fmla="*/ 1218202 w 1222066"/>
              <a:gd name="connsiteY2" fmla="*/ 38329 h 533186"/>
              <a:gd name="connsiteX3" fmla="*/ 611033 w 1222066"/>
              <a:gd name="connsiteY3" fmla="*/ 533186 h 533186"/>
              <a:gd name="connsiteX4" fmla="*/ 3864 w 1222066"/>
              <a:gd name="connsiteY4" fmla="*/ 38329 h 53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66" h="533186">
                <a:moveTo>
                  <a:pt x="0" y="0"/>
                </a:moveTo>
                <a:lnTo>
                  <a:pt x="1222066" y="0"/>
                </a:lnTo>
                <a:lnTo>
                  <a:pt x="1218202" y="38329"/>
                </a:lnTo>
                <a:cubicBezTo>
                  <a:pt x="1160411" y="320744"/>
                  <a:pt x="910532" y="533186"/>
                  <a:pt x="611033" y="533186"/>
                </a:cubicBezTo>
                <a:cubicBezTo>
                  <a:pt x="311535" y="533186"/>
                  <a:pt x="61655" y="320744"/>
                  <a:pt x="3864" y="38329"/>
                </a:cubicBezTo>
                <a:close/>
              </a:path>
            </a:pathLst>
          </a:custGeom>
          <a:solidFill>
            <a:schemeClr val="accent1">
              <a:alpha val="90000"/>
            </a:schemeClr>
          </a:solidFill>
        </p:spPr>
        <p:txBody>
          <a:bodyPr wrap="square" lIns="108000" rIns="108000" bIns="108000" anchor="ctr">
            <a:noAutofit/>
          </a:bodyPr>
          <a:lstStyle>
            <a:lvl1pPr algn="ctr">
              <a:spcBef>
                <a:spcPts val="600"/>
              </a:spcBef>
              <a:defRPr sz="800" b="1">
                <a:solidFill>
                  <a:schemeClr val="bg2"/>
                </a:solidFill>
              </a:defRPr>
            </a:lvl1pPr>
            <a:lvl2pPr>
              <a:spcBef>
                <a:spcPts val="600"/>
              </a:spcBef>
              <a:defRPr sz="800"/>
            </a:lvl2pPr>
            <a:lvl3pPr>
              <a:spcBef>
                <a:spcPts val="600"/>
              </a:spcBef>
              <a:defRPr sz="800"/>
            </a:lvl3pPr>
            <a:lvl4pPr>
              <a:spcBef>
                <a:spcPts val="600"/>
              </a:spcBef>
              <a:defRPr sz="800"/>
            </a:lvl4pPr>
            <a:lvl5pPr>
              <a:spcBef>
                <a:spcPts val="600"/>
              </a:spcBef>
              <a:defRPr sz="800"/>
            </a:lvl5pPr>
          </a:lstStyle>
          <a:p>
            <a:pPr lvl="0"/>
            <a:r>
              <a:rPr lang="en-US" dirty="0"/>
              <a:t>Click to edit Master text styles</a:t>
            </a:r>
            <a:endParaRPr lang="en-GB" dirty="0"/>
          </a:p>
        </p:txBody>
      </p:sp>
      <p:sp>
        <p:nvSpPr>
          <p:cNvPr id="79" name="Text Placeholder 78">
            <a:extLst>
              <a:ext uri="{FF2B5EF4-FFF2-40B4-BE49-F238E27FC236}">
                <a16:creationId xmlns:a16="http://schemas.microsoft.com/office/drawing/2014/main" id="{BDD9ECEA-C4D6-447C-BB41-E5207C513853}"/>
              </a:ext>
            </a:extLst>
          </p:cNvPr>
          <p:cNvSpPr>
            <a:spLocks noGrp="1"/>
          </p:cNvSpPr>
          <p:nvPr>
            <p:ph type="body" sz="quarter" idx="65"/>
          </p:nvPr>
        </p:nvSpPr>
        <p:spPr>
          <a:xfrm>
            <a:off x="5484967" y="3662112"/>
            <a:ext cx="1222066" cy="533186"/>
          </a:xfrm>
          <a:custGeom>
            <a:avLst/>
            <a:gdLst>
              <a:gd name="connsiteX0" fmla="*/ 0 w 1222066"/>
              <a:gd name="connsiteY0" fmla="*/ 0 h 533186"/>
              <a:gd name="connsiteX1" fmla="*/ 1222066 w 1222066"/>
              <a:gd name="connsiteY1" fmla="*/ 0 h 533186"/>
              <a:gd name="connsiteX2" fmla="*/ 1218202 w 1222066"/>
              <a:gd name="connsiteY2" fmla="*/ 38329 h 533186"/>
              <a:gd name="connsiteX3" fmla="*/ 611033 w 1222066"/>
              <a:gd name="connsiteY3" fmla="*/ 533186 h 533186"/>
              <a:gd name="connsiteX4" fmla="*/ 3864 w 1222066"/>
              <a:gd name="connsiteY4" fmla="*/ 38329 h 53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66" h="533186">
                <a:moveTo>
                  <a:pt x="0" y="0"/>
                </a:moveTo>
                <a:lnTo>
                  <a:pt x="1222066" y="0"/>
                </a:lnTo>
                <a:lnTo>
                  <a:pt x="1218202" y="38329"/>
                </a:lnTo>
                <a:cubicBezTo>
                  <a:pt x="1160411" y="320744"/>
                  <a:pt x="910532" y="533186"/>
                  <a:pt x="611033" y="533186"/>
                </a:cubicBezTo>
                <a:cubicBezTo>
                  <a:pt x="311535" y="533186"/>
                  <a:pt x="61655" y="320744"/>
                  <a:pt x="3864" y="38329"/>
                </a:cubicBezTo>
                <a:close/>
              </a:path>
            </a:pathLst>
          </a:custGeom>
          <a:solidFill>
            <a:schemeClr val="accent1">
              <a:alpha val="90000"/>
            </a:schemeClr>
          </a:solidFill>
        </p:spPr>
        <p:txBody>
          <a:bodyPr wrap="square" lIns="108000" rIns="108000" bIns="108000" anchor="ctr">
            <a:noAutofit/>
          </a:bodyPr>
          <a:lstStyle>
            <a:lvl1pPr algn="ctr">
              <a:spcBef>
                <a:spcPts val="600"/>
              </a:spcBef>
              <a:defRPr sz="800" b="1">
                <a:solidFill>
                  <a:schemeClr val="bg2"/>
                </a:solidFill>
              </a:defRPr>
            </a:lvl1pPr>
            <a:lvl2pPr>
              <a:spcBef>
                <a:spcPts val="600"/>
              </a:spcBef>
              <a:defRPr sz="800"/>
            </a:lvl2pPr>
            <a:lvl3pPr>
              <a:spcBef>
                <a:spcPts val="600"/>
              </a:spcBef>
              <a:defRPr sz="800"/>
            </a:lvl3pPr>
            <a:lvl4pPr>
              <a:spcBef>
                <a:spcPts val="600"/>
              </a:spcBef>
              <a:defRPr sz="800"/>
            </a:lvl4pPr>
            <a:lvl5pPr>
              <a:spcBef>
                <a:spcPts val="600"/>
              </a:spcBef>
              <a:defRPr sz="800"/>
            </a:lvl5pPr>
          </a:lstStyle>
          <a:p>
            <a:pPr lvl="0"/>
            <a:r>
              <a:rPr lang="en-US" dirty="0"/>
              <a:t>Click to edit Master text styles</a:t>
            </a:r>
            <a:endParaRPr lang="en-GB" dirty="0"/>
          </a:p>
        </p:txBody>
      </p:sp>
      <p:sp>
        <p:nvSpPr>
          <p:cNvPr id="80" name="Text Placeholder 79">
            <a:extLst>
              <a:ext uri="{FF2B5EF4-FFF2-40B4-BE49-F238E27FC236}">
                <a16:creationId xmlns:a16="http://schemas.microsoft.com/office/drawing/2014/main" id="{43E863ED-6290-4EBF-AE1A-4C1D19DC6210}"/>
              </a:ext>
            </a:extLst>
          </p:cNvPr>
          <p:cNvSpPr>
            <a:spLocks noGrp="1"/>
          </p:cNvSpPr>
          <p:nvPr>
            <p:ph type="body" sz="quarter" idx="66"/>
          </p:nvPr>
        </p:nvSpPr>
        <p:spPr>
          <a:xfrm>
            <a:off x="7406726" y="3662112"/>
            <a:ext cx="1222066" cy="533186"/>
          </a:xfrm>
          <a:custGeom>
            <a:avLst/>
            <a:gdLst>
              <a:gd name="connsiteX0" fmla="*/ 0 w 1222066"/>
              <a:gd name="connsiteY0" fmla="*/ 0 h 533186"/>
              <a:gd name="connsiteX1" fmla="*/ 1222066 w 1222066"/>
              <a:gd name="connsiteY1" fmla="*/ 0 h 533186"/>
              <a:gd name="connsiteX2" fmla="*/ 1218202 w 1222066"/>
              <a:gd name="connsiteY2" fmla="*/ 38329 h 533186"/>
              <a:gd name="connsiteX3" fmla="*/ 611033 w 1222066"/>
              <a:gd name="connsiteY3" fmla="*/ 533186 h 533186"/>
              <a:gd name="connsiteX4" fmla="*/ 3864 w 1222066"/>
              <a:gd name="connsiteY4" fmla="*/ 38329 h 53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66" h="533186">
                <a:moveTo>
                  <a:pt x="0" y="0"/>
                </a:moveTo>
                <a:lnTo>
                  <a:pt x="1222066" y="0"/>
                </a:lnTo>
                <a:lnTo>
                  <a:pt x="1218202" y="38329"/>
                </a:lnTo>
                <a:cubicBezTo>
                  <a:pt x="1160411" y="320744"/>
                  <a:pt x="910532" y="533186"/>
                  <a:pt x="611033" y="533186"/>
                </a:cubicBezTo>
                <a:cubicBezTo>
                  <a:pt x="311535" y="533186"/>
                  <a:pt x="61655" y="320744"/>
                  <a:pt x="3864" y="38329"/>
                </a:cubicBezTo>
                <a:close/>
              </a:path>
            </a:pathLst>
          </a:custGeom>
          <a:solidFill>
            <a:schemeClr val="accent1">
              <a:alpha val="90000"/>
            </a:schemeClr>
          </a:solidFill>
        </p:spPr>
        <p:txBody>
          <a:bodyPr wrap="square" lIns="108000" rIns="108000" bIns="108000" anchor="ctr">
            <a:noAutofit/>
          </a:bodyPr>
          <a:lstStyle>
            <a:lvl1pPr algn="ctr">
              <a:spcBef>
                <a:spcPts val="600"/>
              </a:spcBef>
              <a:defRPr sz="800" b="1">
                <a:solidFill>
                  <a:schemeClr val="bg2"/>
                </a:solidFill>
              </a:defRPr>
            </a:lvl1pPr>
            <a:lvl2pPr>
              <a:spcBef>
                <a:spcPts val="600"/>
              </a:spcBef>
              <a:defRPr sz="800"/>
            </a:lvl2pPr>
            <a:lvl3pPr>
              <a:spcBef>
                <a:spcPts val="600"/>
              </a:spcBef>
              <a:defRPr sz="800"/>
            </a:lvl3pPr>
            <a:lvl4pPr>
              <a:spcBef>
                <a:spcPts val="600"/>
              </a:spcBef>
              <a:defRPr sz="800"/>
            </a:lvl4pPr>
            <a:lvl5pPr>
              <a:spcBef>
                <a:spcPts val="600"/>
              </a:spcBef>
              <a:defRPr sz="800"/>
            </a:lvl5pPr>
          </a:lstStyle>
          <a:p>
            <a:pPr lvl="0"/>
            <a:r>
              <a:rPr lang="en-US" dirty="0"/>
              <a:t>Click to edit Master text styles</a:t>
            </a:r>
            <a:endParaRPr lang="en-GB" dirty="0"/>
          </a:p>
        </p:txBody>
      </p:sp>
      <p:sp>
        <p:nvSpPr>
          <p:cNvPr id="81" name="Text Placeholder 80">
            <a:extLst>
              <a:ext uri="{FF2B5EF4-FFF2-40B4-BE49-F238E27FC236}">
                <a16:creationId xmlns:a16="http://schemas.microsoft.com/office/drawing/2014/main" id="{930558BF-E727-4E12-8ED1-A3543181C70F}"/>
              </a:ext>
            </a:extLst>
          </p:cNvPr>
          <p:cNvSpPr>
            <a:spLocks noGrp="1"/>
          </p:cNvSpPr>
          <p:nvPr>
            <p:ph type="body" sz="quarter" idx="67"/>
          </p:nvPr>
        </p:nvSpPr>
        <p:spPr>
          <a:xfrm>
            <a:off x="9332559" y="3662112"/>
            <a:ext cx="1222066" cy="533186"/>
          </a:xfrm>
          <a:custGeom>
            <a:avLst/>
            <a:gdLst>
              <a:gd name="connsiteX0" fmla="*/ 0 w 1222066"/>
              <a:gd name="connsiteY0" fmla="*/ 0 h 533186"/>
              <a:gd name="connsiteX1" fmla="*/ 1222066 w 1222066"/>
              <a:gd name="connsiteY1" fmla="*/ 0 h 533186"/>
              <a:gd name="connsiteX2" fmla="*/ 1218202 w 1222066"/>
              <a:gd name="connsiteY2" fmla="*/ 38329 h 533186"/>
              <a:gd name="connsiteX3" fmla="*/ 611033 w 1222066"/>
              <a:gd name="connsiteY3" fmla="*/ 533186 h 533186"/>
              <a:gd name="connsiteX4" fmla="*/ 3864 w 1222066"/>
              <a:gd name="connsiteY4" fmla="*/ 38329 h 53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66" h="533186">
                <a:moveTo>
                  <a:pt x="0" y="0"/>
                </a:moveTo>
                <a:lnTo>
                  <a:pt x="1222066" y="0"/>
                </a:lnTo>
                <a:lnTo>
                  <a:pt x="1218202" y="38329"/>
                </a:lnTo>
                <a:cubicBezTo>
                  <a:pt x="1160411" y="320744"/>
                  <a:pt x="910532" y="533186"/>
                  <a:pt x="611033" y="533186"/>
                </a:cubicBezTo>
                <a:cubicBezTo>
                  <a:pt x="311535" y="533186"/>
                  <a:pt x="61655" y="320744"/>
                  <a:pt x="3864" y="38329"/>
                </a:cubicBezTo>
                <a:close/>
              </a:path>
            </a:pathLst>
          </a:custGeom>
          <a:solidFill>
            <a:schemeClr val="accent1">
              <a:alpha val="90000"/>
            </a:schemeClr>
          </a:solidFill>
        </p:spPr>
        <p:txBody>
          <a:bodyPr wrap="square" lIns="108000" rIns="108000" bIns="108000" anchor="ctr">
            <a:noAutofit/>
          </a:bodyPr>
          <a:lstStyle>
            <a:lvl1pPr algn="ctr">
              <a:spcBef>
                <a:spcPts val="600"/>
              </a:spcBef>
              <a:defRPr sz="800" b="1">
                <a:solidFill>
                  <a:schemeClr val="bg2"/>
                </a:solidFill>
              </a:defRPr>
            </a:lvl1pPr>
            <a:lvl2pPr>
              <a:spcBef>
                <a:spcPts val="600"/>
              </a:spcBef>
              <a:defRPr sz="800"/>
            </a:lvl2pPr>
            <a:lvl3pPr>
              <a:spcBef>
                <a:spcPts val="600"/>
              </a:spcBef>
              <a:defRPr sz="800"/>
            </a:lvl3pPr>
            <a:lvl4pPr>
              <a:spcBef>
                <a:spcPts val="600"/>
              </a:spcBef>
              <a:defRPr sz="800"/>
            </a:lvl4pPr>
            <a:lvl5pPr>
              <a:spcBef>
                <a:spcPts val="600"/>
              </a:spcBef>
              <a:defRPr sz="800"/>
            </a:lvl5pPr>
          </a:lstStyle>
          <a:p>
            <a:pPr lvl="0"/>
            <a:r>
              <a:rPr lang="en-US" dirty="0"/>
              <a:t>Click to edit Master text styles</a:t>
            </a:r>
            <a:endParaRPr lang="en-GB" dirty="0"/>
          </a:p>
        </p:txBody>
      </p:sp>
      <p:sp>
        <p:nvSpPr>
          <p:cNvPr id="82" name="Text Placeholder 81">
            <a:extLst>
              <a:ext uri="{FF2B5EF4-FFF2-40B4-BE49-F238E27FC236}">
                <a16:creationId xmlns:a16="http://schemas.microsoft.com/office/drawing/2014/main" id="{0B4CA5DC-8C50-4AF3-9929-DEDBF8B42B8F}"/>
              </a:ext>
            </a:extLst>
          </p:cNvPr>
          <p:cNvSpPr>
            <a:spLocks noGrp="1"/>
          </p:cNvSpPr>
          <p:nvPr>
            <p:ph type="body" sz="quarter" idx="68"/>
          </p:nvPr>
        </p:nvSpPr>
        <p:spPr>
          <a:xfrm>
            <a:off x="675477" y="5086564"/>
            <a:ext cx="1222066" cy="533186"/>
          </a:xfrm>
          <a:custGeom>
            <a:avLst/>
            <a:gdLst>
              <a:gd name="connsiteX0" fmla="*/ 0 w 1222066"/>
              <a:gd name="connsiteY0" fmla="*/ 0 h 533186"/>
              <a:gd name="connsiteX1" fmla="*/ 1222066 w 1222066"/>
              <a:gd name="connsiteY1" fmla="*/ 0 h 533186"/>
              <a:gd name="connsiteX2" fmla="*/ 1218202 w 1222066"/>
              <a:gd name="connsiteY2" fmla="*/ 38329 h 533186"/>
              <a:gd name="connsiteX3" fmla="*/ 611033 w 1222066"/>
              <a:gd name="connsiteY3" fmla="*/ 533186 h 533186"/>
              <a:gd name="connsiteX4" fmla="*/ 3864 w 1222066"/>
              <a:gd name="connsiteY4" fmla="*/ 38329 h 53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66" h="533186">
                <a:moveTo>
                  <a:pt x="0" y="0"/>
                </a:moveTo>
                <a:lnTo>
                  <a:pt x="1222066" y="0"/>
                </a:lnTo>
                <a:lnTo>
                  <a:pt x="1218202" y="38329"/>
                </a:lnTo>
                <a:cubicBezTo>
                  <a:pt x="1160411" y="320744"/>
                  <a:pt x="910532" y="533186"/>
                  <a:pt x="611033" y="533186"/>
                </a:cubicBezTo>
                <a:cubicBezTo>
                  <a:pt x="311535" y="533186"/>
                  <a:pt x="61655" y="320744"/>
                  <a:pt x="3864" y="38329"/>
                </a:cubicBezTo>
                <a:close/>
              </a:path>
            </a:pathLst>
          </a:custGeom>
          <a:solidFill>
            <a:schemeClr val="accent1">
              <a:alpha val="90000"/>
            </a:schemeClr>
          </a:solidFill>
        </p:spPr>
        <p:txBody>
          <a:bodyPr wrap="square" lIns="108000" rIns="108000" bIns="108000" anchor="ctr">
            <a:noAutofit/>
          </a:bodyPr>
          <a:lstStyle>
            <a:lvl1pPr algn="ctr">
              <a:spcBef>
                <a:spcPts val="600"/>
              </a:spcBef>
              <a:defRPr sz="800" b="1">
                <a:solidFill>
                  <a:schemeClr val="bg2"/>
                </a:solidFill>
              </a:defRPr>
            </a:lvl1pPr>
            <a:lvl2pPr>
              <a:spcBef>
                <a:spcPts val="600"/>
              </a:spcBef>
              <a:defRPr sz="800"/>
            </a:lvl2pPr>
            <a:lvl3pPr>
              <a:spcBef>
                <a:spcPts val="600"/>
              </a:spcBef>
              <a:defRPr sz="800"/>
            </a:lvl3pPr>
            <a:lvl4pPr>
              <a:spcBef>
                <a:spcPts val="600"/>
              </a:spcBef>
              <a:defRPr sz="800"/>
            </a:lvl4pPr>
            <a:lvl5pPr>
              <a:spcBef>
                <a:spcPts val="600"/>
              </a:spcBef>
              <a:defRPr sz="800"/>
            </a:lvl5pPr>
          </a:lstStyle>
          <a:p>
            <a:pPr lvl="0"/>
            <a:r>
              <a:rPr lang="en-US" dirty="0"/>
              <a:t>Click to edit Master text styles</a:t>
            </a:r>
            <a:endParaRPr lang="en-GB" dirty="0"/>
          </a:p>
        </p:txBody>
      </p:sp>
      <p:sp>
        <p:nvSpPr>
          <p:cNvPr id="83" name="Text Placeholder 82">
            <a:extLst>
              <a:ext uri="{FF2B5EF4-FFF2-40B4-BE49-F238E27FC236}">
                <a16:creationId xmlns:a16="http://schemas.microsoft.com/office/drawing/2014/main" id="{38B3B8F5-6EB5-469E-B354-42AC212EB363}"/>
              </a:ext>
            </a:extLst>
          </p:cNvPr>
          <p:cNvSpPr>
            <a:spLocks noGrp="1"/>
          </p:cNvSpPr>
          <p:nvPr>
            <p:ph type="body" sz="quarter" idx="69"/>
          </p:nvPr>
        </p:nvSpPr>
        <p:spPr>
          <a:xfrm>
            <a:off x="2599273" y="5086564"/>
            <a:ext cx="1222066" cy="533186"/>
          </a:xfrm>
          <a:custGeom>
            <a:avLst/>
            <a:gdLst>
              <a:gd name="connsiteX0" fmla="*/ 0 w 1222066"/>
              <a:gd name="connsiteY0" fmla="*/ 0 h 533186"/>
              <a:gd name="connsiteX1" fmla="*/ 1222066 w 1222066"/>
              <a:gd name="connsiteY1" fmla="*/ 0 h 533186"/>
              <a:gd name="connsiteX2" fmla="*/ 1218202 w 1222066"/>
              <a:gd name="connsiteY2" fmla="*/ 38329 h 533186"/>
              <a:gd name="connsiteX3" fmla="*/ 611033 w 1222066"/>
              <a:gd name="connsiteY3" fmla="*/ 533186 h 533186"/>
              <a:gd name="connsiteX4" fmla="*/ 3864 w 1222066"/>
              <a:gd name="connsiteY4" fmla="*/ 38329 h 53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66" h="533186">
                <a:moveTo>
                  <a:pt x="0" y="0"/>
                </a:moveTo>
                <a:lnTo>
                  <a:pt x="1222066" y="0"/>
                </a:lnTo>
                <a:lnTo>
                  <a:pt x="1218202" y="38329"/>
                </a:lnTo>
                <a:cubicBezTo>
                  <a:pt x="1160411" y="320744"/>
                  <a:pt x="910532" y="533186"/>
                  <a:pt x="611033" y="533186"/>
                </a:cubicBezTo>
                <a:cubicBezTo>
                  <a:pt x="311535" y="533186"/>
                  <a:pt x="61655" y="320744"/>
                  <a:pt x="3864" y="38329"/>
                </a:cubicBezTo>
                <a:close/>
              </a:path>
            </a:pathLst>
          </a:custGeom>
          <a:solidFill>
            <a:schemeClr val="accent1">
              <a:alpha val="90000"/>
            </a:schemeClr>
          </a:solidFill>
        </p:spPr>
        <p:txBody>
          <a:bodyPr wrap="square" lIns="108000" rIns="108000" bIns="108000" anchor="ctr">
            <a:noAutofit/>
          </a:bodyPr>
          <a:lstStyle>
            <a:lvl1pPr algn="ctr">
              <a:spcBef>
                <a:spcPts val="600"/>
              </a:spcBef>
              <a:defRPr sz="800" b="1">
                <a:solidFill>
                  <a:schemeClr val="bg2"/>
                </a:solidFill>
              </a:defRPr>
            </a:lvl1pPr>
            <a:lvl2pPr>
              <a:spcBef>
                <a:spcPts val="600"/>
              </a:spcBef>
              <a:defRPr sz="800"/>
            </a:lvl2pPr>
            <a:lvl3pPr>
              <a:spcBef>
                <a:spcPts val="600"/>
              </a:spcBef>
              <a:defRPr sz="800"/>
            </a:lvl3pPr>
            <a:lvl4pPr>
              <a:spcBef>
                <a:spcPts val="600"/>
              </a:spcBef>
              <a:defRPr sz="800"/>
            </a:lvl4pPr>
            <a:lvl5pPr>
              <a:spcBef>
                <a:spcPts val="600"/>
              </a:spcBef>
              <a:defRPr sz="800"/>
            </a:lvl5pPr>
          </a:lstStyle>
          <a:p>
            <a:pPr lvl="0"/>
            <a:r>
              <a:rPr lang="en-US" dirty="0"/>
              <a:t>Click to edit Master text styles</a:t>
            </a:r>
            <a:endParaRPr lang="en-GB" dirty="0"/>
          </a:p>
        </p:txBody>
      </p:sp>
      <p:sp>
        <p:nvSpPr>
          <p:cNvPr id="84" name="Text Placeholder 83">
            <a:extLst>
              <a:ext uri="{FF2B5EF4-FFF2-40B4-BE49-F238E27FC236}">
                <a16:creationId xmlns:a16="http://schemas.microsoft.com/office/drawing/2014/main" id="{48DC8DFA-6B4E-48A6-B446-11D3A98732D4}"/>
              </a:ext>
            </a:extLst>
          </p:cNvPr>
          <p:cNvSpPr>
            <a:spLocks noGrp="1"/>
          </p:cNvSpPr>
          <p:nvPr>
            <p:ph type="body" sz="quarter" idx="70"/>
          </p:nvPr>
        </p:nvSpPr>
        <p:spPr>
          <a:xfrm>
            <a:off x="4523069" y="5086564"/>
            <a:ext cx="1222066" cy="533186"/>
          </a:xfrm>
          <a:custGeom>
            <a:avLst/>
            <a:gdLst>
              <a:gd name="connsiteX0" fmla="*/ 0 w 1222066"/>
              <a:gd name="connsiteY0" fmla="*/ 0 h 533186"/>
              <a:gd name="connsiteX1" fmla="*/ 1222066 w 1222066"/>
              <a:gd name="connsiteY1" fmla="*/ 0 h 533186"/>
              <a:gd name="connsiteX2" fmla="*/ 1218202 w 1222066"/>
              <a:gd name="connsiteY2" fmla="*/ 38329 h 533186"/>
              <a:gd name="connsiteX3" fmla="*/ 611033 w 1222066"/>
              <a:gd name="connsiteY3" fmla="*/ 533186 h 533186"/>
              <a:gd name="connsiteX4" fmla="*/ 3864 w 1222066"/>
              <a:gd name="connsiteY4" fmla="*/ 38329 h 53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66" h="533186">
                <a:moveTo>
                  <a:pt x="0" y="0"/>
                </a:moveTo>
                <a:lnTo>
                  <a:pt x="1222066" y="0"/>
                </a:lnTo>
                <a:lnTo>
                  <a:pt x="1218202" y="38329"/>
                </a:lnTo>
                <a:cubicBezTo>
                  <a:pt x="1160411" y="320744"/>
                  <a:pt x="910532" y="533186"/>
                  <a:pt x="611033" y="533186"/>
                </a:cubicBezTo>
                <a:cubicBezTo>
                  <a:pt x="311535" y="533186"/>
                  <a:pt x="61655" y="320744"/>
                  <a:pt x="3864" y="38329"/>
                </a:cubicBezTo>
                <a:close/>
              </a:path>
            </a:pathLst>
          </a:custGeom>
          <a:solidFill>
            <a:schemeClr val="accent1">
              <a:alpha val="90000"/>
            </a:schemeClr>
          </a:solidFill>
        </p:spPr>
        <p:txBody>
          <a:bodyPr wrap="square" lIns="108000" rIns="108000" bIns="108000" anchor="ctr">
            <a:noAutofit/>
          </a:bodyPr>
          <a:lstStyle>
            <a:lvl1pPr algn="ctr">
              <a:spcBef>
                <a:spcPts val="600"/>
              </a:spcBef>
              <a:defRPr sz="800" b="1">
                <a:solidFill>
                  <a:schemeClr val="bg2"/>
                </a:solidFill>
              </a:defRPr>
            </a:lvl1pPr>
            <a:lvl2pPr>
              <a:spcBef>
                <a:spcPts val="600"/>
              </a:spcBef>
              <a:defRPr sz="800"/>
            </a:lvl2pPr>
            <a:lvl3pPr>
              <a:spcBef>
                <a:spcPts val="600"/>
              </a:spcBef>
              <a:defRPr sz="800"/>
            </a:lvl3pPr>
            <a:lvl4pPr>
              <a:spcBef>
                <a:spcPts val="600"/>
              </a:spcBef>
              <a:defRPr sz="800"/>
            </a:lvl4pPr>
            <a:lvl5pPr>
              <a:spcBef>
                <a:spcPts val="600"/>
              </a:spcBef>
              <a:defRPr sz="800"/>
            </a:lvl5pPr>
          </a:lstStyle>
          <a:p>
            <a:pPr lvl="0"/>
            <a:r>
              <a:rPr lang="en-US" dirty="0"/>
              <a:t>Click to edit Master text styles</a:t>
            </a:r>
            <a:endParaRPr lang="en-GB" dirty="0"/>
          </a:p>
        </p:txBody>
      </p:sp>
      <p:sp>
        <p:nvSpPr>
          <p:cNvPr id="85" name="Text Placeholder 84">
            <a:extLst>
              <a:ext uri="{FF2B5EF4-FFF2-40B4-BE49-F238E27FC236}">
                <a16:creationId xmlns:a16="http://schemas.microsoft.com/office/drawing/2014/main" id="{384EA90B-AC68-4949-A110-B8FB67A196A6}"/>
              </a:ext>
            </a:extLst>
          </p:cNvPr>
          <p:cNvSpPr>
            <a:spLocks noGrp="1"/>
          </p:cNvSpPr>
          <p:nvPr>
            <p:ph type="body" sz="quarter" idx="71"/>
          </p:nvPr>
        </p:nvSpPr>
        <p:spPr>
          <a:xfrm>
            <a:off x="6444828" y="5086564"/>
            <a:ext cx="1222066" cy="533186"/>
          </a:xfrm>
          <a:custGeom>
            <a:avLst/>
            <a:gdLst>
              <a:gd name="connsiteX0" fmla="*/ 0 w 1222066"/>
              <a:gd name="connsiteY0" fmla="*/ 0 h 533186"/>
              <a:gd name="connsiteX1" fmla="*/ 1222066 w 1222066"/>
              <a:gd name="connsiteY1" fmla="*/ 0 h 533186"/>
              <a:gd name="connsiteX2" fmla="*/ 1218202 w 1222066"/>
              <a:gd name="connsiteY2" fmla="*/ 38329 h 533186"/>
              <a:gd name="connsiteX3" fmla="*/ 611033 w 1222066"/>
              <a:gd name="connsiteY3" fmla="*/ 533186 h 533186"/>
              <a:gd name="connsiteX4" fmla="*/ 3864 w 1222066"/>
              <a:gd name="connsiteY4" fmla="*/ 38329 h 53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66" h="533186">
                <a:moveTo>
                  <a:pt x="0" y="0"/>
                </a:moveTo>
                <a:lnTo>
                  <a:pt x="1222066" y="0"/>
                </a:lnTo>
                <a:lnTo>
                  <a:pt x="1218202" y="38329"/>
                </a:lnTo>
                <a:cubicBezTo>
                  <a:pt x="1160411" y="320744"/>
                  <a:pt x="910532" y="533186"/>
                  <a:pt x="611033" y="533186"/>
                </a:cubicBezTo>
                <a:cubicBezTo>
                  <a:pt x="311535" y="533186"/>
                  <a:pt x="61655" y="320744"/>
                  <a:pt x="3864" y="38329"/>
                </a:cubicBezTo>
                <a:close/>
              </a:path>
            </a:pathLst>
          </a:custGeom>
          <a:solidFill>
            <a:schemeClr val="accent1">
              <a:alpha val="90000"/>
            </a:schemeClr>
          </a:solidFill>
        </p:spPr>
        <p:txBody>
          <a:bodyPr wrap="square" lIns="108000" rIns="108000" bIns="108000" anchor="ctr">
            <a:noAutofit/>
          </a:bodyPr>
          <a:lstStyle>
            <a:lvl1pPr algn="ctr">
              <a:spcBef>
                <a:spcPts val="600"/>
              </a:spcBef>
              <a:defRPr sz="800" b="1">
                <a:solidFill>
                  <a:schemeClr val="bg2"/>
                </a:solidFill>
              </a:defRPr>
            </a:lvl1pPr>
            <a:lvl2pPr>
              <a:spcBef>
                <a:spcPts val="600"/>
              </a:spcBef>
              <a:defRPr sz="800"/>
            </a:lvl2pPr>
            <a:lvl3pPr>
              <a:spcBef>
                <a:spcPts val="600"/>
              </a:spcBef>
              <a:defRPr sz="800"/>
            </a:lvl3pPr>
            <a:lvl4pPr>
              <a:spcBef>
                <a:spcPts val="600"/>
              </a:spcBef>
              <a:defRPr sz="800"/>
            </a:lvl4pPr>
            <a:lvl5pPr>
              <a:spcBef>
                <a:spcPts val="600"/>
              </a:spcBef>
              <a:defRPr sz="800"/>
            </a:lvl5pPr>
          </a:lstStyle>
          <a:p>
            <a:pPr lvl="0"/>
            <a:r>
              <a:rPr lang="en-US" dirty="0"/>
              <a:t>Click to edit Master text styles</a:t>
            </a:r>
            <a:endParaRPr lang="en-GB" dirty="0"/>
          </a:p>
        </p:txBody>
      </p:sp>
      <p:sp>
        <p:nvSpPr>
          <p:cNvPr id="86" name="Text Placeholder 85">
            <a:extLst>
              <a:ext uri="{FF2B5EF4-FFF2-40B4-BE49-F238E27FC236}">
                <a16:creationId xmlns:a16="http://schemas.microsoft.com/office/drawing/2014/main" id="{C72F32A0-3B41-4372-BA69-8FB640DF7F48}"/>
              </a:ext>
            </a:extLst>
          </p:cNvPr>
          <p:cNvSpPr>
            <a:spLocks noGrp="1"/>
          </p:cNvSpPr>
          <p:nvPr>
            <p:ph type="body" sz="quarter" idx="72"/>
          </p:nvPr>
        </p:nvSpPr>
        <p:spPr>
          <a:xfrm>
            <a:off x="8370661" y="5086564"/>
            <a:ext cx="1222066" cy="533186"/>
          </a:xfrm>
          <a:custGeom>
            <a:avLst/>
            <a:gdLst>
              <a:gd name="connsiteX0" fmla="*/ 0 w 1222066"/>
              <a:gd name="connsiteY0" fmla="*/ 0 h 533186"/>
              <a:gd name="connsiteX1" fmla="*/ 1222066 w 1222066"/>
              <a:gd name="connsiteY1" fmla="*/ 0 h 533186"/>
              <a:gd name="connsiteX2" fmla="*/ 1218202 w 1222066"/>
              <a:gd name="connsiteY2" fmla="*/ 38329 h 533186"/>
              <a:gd name="connsiteX3" fmla="*/ 611033 w 1222066"/>
              <a:gd name="connsiteY3" fmla="*/ 533186 h 533186"/>
              <a:gd name="connsiteX4" fmla="*/ 3864 w 1222066"/>
              <a:gd name="connsiteY4" fmla="*/ 38329 h 53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66" h="533186">
                <a:moveTo>
                  <a:pt x="0" y="0"/>
                </a:moveTo>
                <a:lnTo>
                  <a:pt x="1222066" y="0"/>
                </a:lnTo>
                <a:lnTo>
                  <a:pt x="1218202" y="38329"/>
                </a:lnTo>
                <a:cubicBezTo>
                  <a:pt x="1160411" y="320744"/>
                  <a:pt x="910532" y="533186"/>
                  <a:pt x="611033" y="533186"/>
                </a:cubicBezTo>
                <a:cubicBezTo>
                  <a:pt x="311535" y="533186"/>
                  <a:pt x="61655" y="320744"/>
                  <a:pt x="3864" y="38329"/>
                </a:cubicBezTo>
                <a:close/>
              </a:path>
            </a:pathLst>
          </a:custGeom>
          <a:solidFill>
            <a:schemeClr val="accent1">
              <a:alpha val="90000"/>
            </a:schemeClr>
          </a:solidFill>
        </p:spPr>
        <p:txBody>
          <a:bodyPr wrap="square" lIns="108000" rIns="108000" bIns="108000" anchor="ctr">
            <a:noAutofit/>
          </a:bodyPr>
          <a:lstStyle>
            <a:lvl1pPr algn="ctr">
              <a:spcBef>
                <a:spcPts val="600"/>
              </a:spcBef>
              <a:defRPr sz="800" b="1">
                <a:solidFill>
                  <a:schemeClr val="bg2"/>
                </a:solidFill>
              </a:defRPr>
            </a:lvl1pPr>
            <a:lvl2pPr>
              <a:spcBef>
                <a:spcPts val="600"/>
              </a:spcBef>
              <a:defRPr sz="800"/>
            </a:lvl2pPr>
            <a:lvl3pPr>
              <a:spcBef>
                <a:spcPts val="600"/>
              </a:spcBef>
              <a:defRPr sz="800"/>
            </a:lvl3pPr>
            <a:lvl4pPr>
              <a:spcBef>
                <a:spcPts val="600"/>
              </a:spcBef>
              <a:defRPr sz="800"/>
            </a:lvl4pPr>
            <a:lvl5pPr>
              <a:spcBef>
                <a:spcPts val="600"/>
              </a:spcBef>
              <a:defRPr sz="800"/>
            </a:lvl5pPr>
          </a:lstStyle>
          <a:p>
            <a:pPr lvl="0"/>
            <a:r>
              <a:rPr lang="en-US" dirty="0"/>
              <a:t>Click to edit Master text styles</a:t>
            </a:r>
            <a:endParaRPr lang="en-GB" dirty="0"/>
          </a:p>
        </p:txBody>
      </p:sp>
      <p:sp>
        <p:nvSpPr>
          <p:cNvPr id="87" name="Text Placeholder 86">
            <a:extLst>
              <a:ext uri="{FF2B5EF4-FFF2-40B4-BE49-F238E27FC236}">
                <a16:creationId xmlns:a16="http://schemas.microsoft.com/office/drawing/2014/main" id="{99DB434F-2961-46D7-9545-2D49CD942FF5}"/>
              </a:ext>
            </a:extLst>
          </p:cNvPr>
          <p:cNvSpPr>
            <a:spLocks noGrp="1"/>
          </p:cNvSpPr>
          <p:nvPr>
            <p:ph type="body" sz="quarter" idx="73"/>
          </p:nvPr>
        </p:nvSpPr>
        <p:spPr>
          <a:xfrm>
            <a:off x="10296404" y="5086564"/>
            <a:ext cx="1222066" cy="533186"/>
          </a:xfrm>
          <a:custGeom>
            <a:avLst/>
            <a:gdLst>
              <a:gd name="connsiteX0" fmla="*/ 0 w 1222066"/>
              <a:gd name="connsiteY0" fmla="*/ 0 h 533186"/>
              <a:gd name="connsiteX1" fmla="*/ 1222066 w 1222066"/>
              <a:gd name="connsiteY1" fmla="*/ 0 h 533186"/>
              <a:gd name="connsiteX2" fmla="*/ 1218202 w 1222066"/>
              <a:gd name="connsiteY2" fmla="*/ 38329 h 533186"/>
              <a:gd name="connsiteX3" fmla="*/ 611033 w 1222066"/>
              <a:gd name="connsiteY3" fmla="*/ 533186 h 533186"/>
              <a:gd name="connsiteX4" fmla="*/ 3864 w 1222066"/>
              <a:gd name="connsiteY4" fmla="*/ 38329 h 53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66" h="533186">
                <a:moveTo>
                  <a:pt x="0" y="0"/>
                </a:moveTo>
                <a:lnTo>
                  <a:pt x="1222066" y="0"/>
                </a:lnTo>
                <a:lnTo>
                  <a:pt x="1218202" y="38329"/>
                </a:lnTo>
                <a:cubicBezTo>
                  <a:pt x="1160411" y="320744"/>
                  <a:pt x="910532" y="533186"/>
                  <a:pt x="611033" y="533186"/>
                </a:cubicBezTo>
                <a:cubicBezTo>
                  <a:pt x="311535" y="533186"/>
                  <a:pt x="61655" y="320744"/>
                  <a:pt x="3864" y="38329"/>
                </a:cubicBezTo>
                <a:close/>
              </a:path>
            </a:pathLst>
          </a:custGeom>
          <a:solidFill>
            <a:schemeClr val="accent1">
              <a:alpha val="90000"/>
            </a:schemeClr>
          </a:solidFill>
        </p:spPr>
        <p:txBody>
          <a:bodyPr wrap="square" lIns="108000" rIns="108000" bIns="108000" anchor="ctr">
            <a:noAutofit/>
          </a:bodyPr>
          <a:lstStyle>
            <a:lvl1pPr algn="ctr">
              <a:spcBef>
                <a:spcPts val="600"/>
              </a:spcBef>
              <a:defRPr sz="800" b="1">
                <a:solidFill>
                  <a:schemeClr val="bg2"/>
                </a:solidFill>
              </a:defRPr>
            </a:lvl1pPr>
            <a:lvl2pPr>
              <a:spcBef>
                <a:spcPts val="600"/>
              </a:spcBef>
              <a:defRPr sz="800"/>
            </a:lvl2pPr>
            <a:lvl3pPr>
              <a:spcBef>
                <a:spcPts val="600"/>
              </a:spcBef>
              <a:defRPr sz="800"/>
            </a:lvl3pPr>
            <a:lvl4pPr>
              <a:spcBef>
                <a:spcPts val="600"/>
              </a:spcBef>
              <a:defRPr sz="800"/>
            </a:lvl4pPr>
            <a:lvl5pPr>
              <a:spcBef>
                <a:spcPts val="600"/>
              </a:spcBef>
              <a:defRPr sz="800"/>
            </a:lvl5pPr>
          </a:lstStyle>
          <a:p>
            <a:pPr lvl="0"/>
            <a:r>
              <a:rPr lang="en-US" dirty="0"/>
              <a:t>Click to edit Master text styles</a:t>
            </a:r>
            <a:endParaRPr lang="en-GB" dirty="0"/>
          </a:p>
        </p:txBody>
      </p:sp>
    </p:spTree>
    <p:extLst>
      <p:ext uri="{BB962C8B-B14F-4D97-AF65-F5344CB8AC3E}">
        <p14:creationId xmlns:p14="http://schemas.microsoft.com/office/powerpoint/2010/main" val="15068058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orizontal List Punchout">
    <p:bg>
      <p:bgPr>
        <a:solidFill>
          <a:schemeClr val="accent2"/>
        </a:solidFill>
        <a:effectLst/>
      </p:bgPr>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4F36B827-58B6-4DD5-93F4-DE1496381EE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381000"/>
            <a:ext cx="12192000" cy="5715000"/>
          </a:xfrm>
          <a:prstGeom prst="rect">
            <a:avLst/>
          </a:prstGeom>
        </p:spPr>
      </p:pic>
      <p:sp>
        <p:nvSpPr>
          <p:cNvPr id="16" name="Picture Placeholder 15">
            <a:extLst>
              <a:ext uri="{FF2B5EF4-FFF2-40B4-BE49-F238E27FC236}">
                <a16:creationId xmlns:a16="http://schemas.microsoft.com/office/drawing/2014/main" id="{FD1AFF03-9BD0-4A0E-A396-19AFF9978171}"/>
              </a:ext>
            </a:extLst>
          </p:cNvPr>
          <p:cNvSpPr>
            <a:spLocks noGrp="1"/>
          </p:cNvSpPr>
          <p:nvPr>
            <p:ph type="pic" sz="quarter" idx="14"/>
          </p:nvPr>
        </p:nvSpPr>
        <p:spPr>
          <a:xfrm>
            <a:off x="1783080" y="770575"/>
            <a:ext cx="2533650" cy="2533650"/>
          </a:xfrm>
          <a:custGeom>
            <a:avLst/>
            <a:gdLst>
              <a:gd name="connsiteX0" fmla="*/ 1266825 w 2533650"/>
              <a:gd name="connsiteY0" fmla="*/ 0 h 2533650"/>
              <a:gd name="connsiteX1" fmla="*/ 2533650 w 2533650"/>
              <a:gd name="connsiteY1" fmla="*/ 1266825 h 2533650"/>
              <a:gd name="connsiteX2" fmla="*/ 1266825 w 2533650"/>
              <a:gd name="connsiteY2" fmla="*/ 2533650 h 2533650"/>
              <a:gd name="connsiteX3" fmla="*/ 0 w 2533650"/>
              <a:gd name="connsiteY3" fmla="*/ 1266825 h 2533650"/>
              <a:gd name="connsiteX4" fmla="*/ 1266825 w 2533650"/>
              <a:gd name="connsiteY4" fmla="*/ 0 h 253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650" h="2533650">
                <a:moveTo>
                  <a:pt x="1266825" y="0"/>
                </a:moveTo>
                <a:cubicBezTo>
                  <a:pt x="1966473" y="0"/>
                  <a:pt x="2533650" y="567177"/>
                  <a:pt x="2533650" y="1266825"/>
                </a:cubicBezTo>
                <a:cubicBezTo>
                  <a:pt x="2533650" y="1966473"/>
                  <a:pt x="1966473" y="2533650"/>
                  <a:pt x="1266825" y="2533650"/>
                </a:cubicBezTo>
                <a:cubicBezTo>
                  <a:pt x="567177" y="2533650"/>
                  <a:pt x="0" y="1966473"/>
                  <a:pt x="0" y="1266825"/>
                </a:cubicBezTo>
                <a:cubicBezTo>
                  <a:pt x="0" y="567177"/>
                  <a:pt x="567177" y="0"/>
                  <a:pt x="1266825" y="0"/>
                </a:cubicBezTo>
                <a:close/>
              </a:path>
            </a:pathLst>
          </a:custGeom>
          <a:solidFill>
            <a:schemeClr val="bg2">
              <a:lumMod val="75000"/>
            </a:schemeClr>
          </a:solidFill>
        </p:spPr>
        <p:txBody>
          <a:bodyPr wrap="square" anchor="ctr">
            <a:noAutofit/>
          </a:bodyPr>
          <a:lstStyle>
            <a:lvl1pPr algn="ctr">
              <a:spcBef>
                <a:spcPts val="0"/>
              </a:spcBef>
              <a:defRPr sz="1250"/>
            </a:lvl1pPr>
          </a:lstStyle>
          <a:p>
            <a:endParaRPr lang="en-GB" dirty="0"/>
          </a:p>
        </p:txBody>
      </p:sp>
      <p:sp>
        <p:nvSpPr>
          <p:cNvPr id="17" name="Picture Placeholder 16">
            <a:extLst>
              <a:ext uri="{FF2B5EF4-FFF2-40B4-BE49-F238E27FC236}">
                <a16:creationId xmlns:a16="http://schemas.microsoft.com/office/drawing/2014/main" id="{513C6568-0AD3-46BF-A27F-87741F409399}"/>
              </a:ext>
            </a:extLst>
          </p:cNvPr>
          <p:cNvSpPr>
            <a:spLocks noGrp="1"/>
          </p:cNvSpPr>
          <p:nvPr>
            <p:ph type="pic" sz="quarter" idx="15"/>
          </p:nvPr>
        </p:nvSpPr>
        <p:spPr>
          <a:xfrm>
            <a:off x="7886700" y="3173254"/>
            <a:ext cx="2533650" cy="2533650"/>
          </a:xfrm>
          <a:custGeom>
            <a:avLst/>
            <a:gdLst>
              <a:gd name="connsiteX0" fmla="*/ 1266825 w 2533650"/>
              <a:gd name="connsiteY0" fmla="*/ 0 h 2533650"/>
              <a:gd name="connsiteX1" fmla="*/ 2533650 w 2533650"/>
              <a:gd name="connsiteY1" fmla="*/ 1266825 h 2533650"/>
              <a:gd name="connsiteX2" fmla="*/ 1266825 w 2533650"/>
              <a:gd name="connsiteY2" fmla="*/ 2533650 h 2533650"/>
              <a:gd name="connsiteX3" fmla="*/ 0 w 2533650"/>
              <a:gd name="connsiteY3" fmla="*/ 1266825 h 2533650"/>
              <a:gd name="connsiteX4" fmla="*/ 1266825 w 2533650"/>
              <a:gd name="connsiteY4" fmla="*/ 0 h 253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650" h="2533650">
                <a:moveTo>
                  <a:pt x="1266825" y="0"/>
                </a:moveTo>
                <a:cubicBezTo>
                  <a:pt x="1966473" y="0"/>
                  <a:pt x="2533650" y="567177"/>
                  <a:pt x="2533650" y="1266825"/>
                </a:cubicBezTo>
                <a:cubicBezTo>
                  <a:pt x="2533650" y="1966473"/>
                  <a:pt x="1966473" y="2533650"/>
                  <a:pt x="1266825" y="2533650"/>
                </a:cubicBezTo>
                <a:cubicBezTo>
                  <a:pt x="567177" y="2533650"/>
                  <a:pt x="0" y="1966473"/>
                  <a:pt x="0" y="1266825"/>
                </a:cubicBezTo>
                <a:cubicBezTo>
                  <a:pt x="0" y="567177"/>
                  <a:pt x="567177" y="0"/>
                  <a:pt x="1266825" y="0"/>
                </a:cubicBezTo>
                <a:close/>
              </a:path>
            </a:pathLst>
          </a:custGeom>
          <a:solidFill>
            <a:schemeClr val="bg2">
              <a:lumMod val="75000"/>
            </a:schemeClr>
          </a:solidFill>
        </p:spPr>
        <p:txBody>
          <a:bodyPr wrap="square" anchor="ctr">
            <a:noAutofit/>
          </a:bodyPr>
          <a:lstStyle>
            <a:lvl1pPr algn="ctr">
              <a:spcBef>
                <a:spcPts val="0"/>
              </a:spcBef>
              <a:defRPr sz="1250"/>
            </a:lvl1pPr>
          </a:lstStyle>
          <a:p>
            <a:endParaRPr lang="en-GB" dirty="0"/>
          </a:p>
        </p:txBody>
      </p:sp>
      <p:sp>
        <p:nvSpPr>
          <p:cNvPr id="6" name="Text Placeholder 5">
            <a:extLst>
              <a:ext uri="{FF2B5EF4-FFF2-40B4-BE49-F238E27FC236}">
                <a16:creationId xmlns:a16="http://schemas.microsoft.com/office/drawing/2014/main" id="{1548CF08-0A99-4D81-A4BF-6F24B2636966}"/>
              </a:ext>
            </a:extLst>
          </p:cNvPr>
          <p:cNvSpPr>
            <a:spLocks noGrp="1"/>
          </p:cNvSpPr>
          <p:nvPr>
            <p:ph type="body" sz="quarter" idx="10"/>
          </p:nvPr>
        </p:nvSpPr>
        <p:spPr>
          <a:xfrm>
            <a:off x="1047750" y="3607593"/>
            <a:ext cx="4095750" cy="773907"/>
          </a:xfrm>
        </p:spPr>
        <p:txBody>
          <a:bodyPr anchor="b"/>
          <a:lstStyle>
            <a:lvl1pPr>
              <a:lnSpc>
                <a:spcPct val="114000"/>
              </a:lnSpc>
              <a:spcBef>
                <a:spcPts val="0"/>
              </a:spcBef>
              <a:defRPr sz="2250" b="1">
                <a:solidFill>
                  <a:schemeClr val="tx2"/>
                </a:solidFill>
              </a:defRPr>
            </a:lvl1pPr>
            <a:lvl2pPr marL="182563" indent="0">
              <a:buNone/>
              <a:defRPr/>
            </a:lvl2pPr>
          </a:lstStyle>
          <a:p>
            <a:pPr lvl="0"/>
            <a:endParaRPr lang="en-US" dirty="0"/>
          </a:p>
        </p:txBody>
      </p:sp>
      <p:sp>
        <p:nvSpPr>
          <p:cNvPr id="20" name="Date Placeholder 1">
            <a:extLst>
              <a:ext uri="{FF2B5EF4-FFF2-40B4-BE49-F238E27FC236}">
                <a16:creationId xmlns:a16="http://schemas.microsoft.com/office/drawing/2014/main" id="{C5DCCAA4-B153-46DA-84E6-7374E08B7C73}"/>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21" name="Footer Placeholder 20">
            <a:extLst>
              <a:ext uri="{FF2B5EF4-FFF2-40B4-BE49-F238E27FC236}">
                <a16:creationId xmlns:a16="http://schemas.microsoft.com/office/drawing/2014/main" id="{FFD47328-CACB-489D-AAAB-5DDA1494732E}"/>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22" name="Slide Number Placeholder 21">
            <a:extLst>
              <a:ext uri="{FF2B5EF4-FFF2-40B4-BE49-F238E27FC236}">
                <a16:creationId xmlns:a16="http://schemas.microsoft.com/office/drawing/2014/main" id="{AEE5ADE2-381A-41F7-8EB5-5C1344A80AF9}"/>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2"/>
          </a:solidFill>
          <a:ln w="6350">
            <a:noFill/>
          </a:ln>
          <a:effectLst/>
        </p:spPr>
        <p:txBody>
          <a:bodyPr wrap="square" lIns="0" tIns="72000" rIns="0" bIns="0" anchor="ctr">
            <a:noAutofit/>
          </a:bodyPr>
          <a:lstStyle>
            <a:lvl1pPr algn="ctr">
              <a:lnSpc>
                <a:spcPct val="90000"/>
              </a:lnSpc>
              <a:defRPr sz="1300" b="0">
                <a:solidFill>
                  <a:schemeClr val="tx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pic>
        <p:nvPicPr>
          <p:cNvPr id="23" name="Graphic 22">
            <a:extLst>
              <a:ext uri="{FF2B5EF4-FFF2-40B4-BE49-F238E27FC236}">
                <a16:creationId xmlns:a16="http://schemas.microsoft.com/office/drawing/2014/main" id="{B831BC76-C3A3-4840-8FEE-7EF116A0608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9"/>
          </a:xfrm>
          <a:prstGeom prst="rect">
            <a:avLst/>
          </a:prstGeom>
        </p:spPr>
      </p:pic>
      <p:sp>
        <p:nvSpPr>
          <p:cNvPr id="3" name="Content Placeholder 2">
            <a:extLst>
              <a:ext uri="{FF2B5EF4-FFF2-40B4-BE49-F238E27FC236}">
                <a16:creationId xmlns:a16="http://schemas.microsoft.com/office/drawing/2014/main" id="{18E5CE56-58F5-4C68-9D61-D22DF9514098}"/>
              </a:ext>
            </a:extLst>
          </p:cNvPr>
          <p:cNvSpPr>
            <a:spLocks noGrp="1"/>
          </p:cNvSpPr>
          <p:nvPr>
            <p:ph sz="quarter" idx="16"/>
          </p:nvPr>
        </p:nvSpPr>
        <p:spPr>
          <a:xfrm>
            <a:off x="1047750" y="4667248"/>
            <a:ext cx="4095750" cy="11158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5">
            <a:extLst>
              <a:ext uri="{FF2B5EF4-FFF2-40B4-BE49-F238E27FC236}">
                <a16:creationId xmlns:a16="http://schemas.microsoft.com/office/drawing/2014/main" id="{D485DE94-3F70-4D0C-84F7-589211707A21}"/>
              </a:ext>
            </a:extLst>
          </p:cNvPr>
          <p:cNvSpPr>
            <a:spLocks noGrp="1"/>
          </p:cNvSpPr>
          <p:nvPr>
            <p:ph type="body" sz="quarter" idx="17"/>
          </p:nvPr>
        </p:nvSpPr>
        <p:spPr>
          <a:xfrm>
            <a:off x="7113270" y="679852"/>
            <a:ext cx="4095750" cy="773907"/>
          </a:xfrm>
        </p:spPr>
        <p:txBody>
          <a:bodyPr anchor="b"/>
          <a:lstStyle>
            <a:lvl1pPr>
              <a:lnSpc>
                <a:spcPct val="114000"/>
              </a:lnSpc>
              <a:spcBef>
                <a:spcPts val="0"/>
              </a:spcBef>
              <a:defRPr sz="2250" b="1">
                <a:solidFill>
                  <a:schemeClr val="tx2"/>
                </a:solidFill>
              </a:defRPr>
            </a:lvl1pPr>
            <a:lvl2pPr marL="182563" indent="0">
              <a:buNone/>
              <a:defRPr/>
            </a:lvl2pPr>
          </a:lstStyle>
          <a:p>
            <a:pPr lvl="0"/>
            <a:endParaRPr lang="en-US" dirty="0"/>
          </a:p>
        </p:txBody>
      </p:sp>
      <p:sp>
        <p:nvSpPr>
          <p:cNvPr id="18" name="Content Placeholder 2">
            <a:extLst>
              <a:ext uri="{FF2B5EF4-FFF2-40B4-BE49-F238E27FC236}">
                <a16:creationId xmlns:a16="http://schemas.microsoft.com/office/drawing/2014/main" id="{5891314B-F667-433D-A48C-D54190333167}"/>
              </a:ext>
            </a:extLst>
          </p:cNvPr>
          <p:cNvSpPr>
            <a:spLocks noGrp="1"/>
          </p:cNvSpPr>
          <p:nvPr>
            <p:ph sz="quarter" idx="18"/>
          </p:nvPr>
        </p:nvSpPr>
        <p:spPr>
          <a:xfrm>
            <a:off x="7113270" y="1739507"/>
            <a:ext cx="4095750" cy="11158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102930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orizontal List with Media Content">
    <p:bg>
      <p:bgPr>
        <a:solidFill>
          <a:schemeClr val="bg1"/>
        </a:solidFill>
        <a:effectLst/>
      </p:bgPr>
    </p:bg>
    <p:spTree>
      <p:nvGrpSpPr>
        <p:cNvPr id="1" name=""/>
        <p:cNvGrpSpPr/>
        <p:nvPr/>
      </p:nvGrpSpPr>
      <p:grpSpPr>
        <a:xfrm>
          <a:off x="0" y="0"/>
          <a:ext cx="0" cy="0"/>
          <a:chOff x="0" y="0"/>
          <a:chExt cx="0" cy="0"/>
        </a:xfrm>
      </p:grpSpPr>
      <p:pic>
        <p:nvPicPr>
          <p:cNvPr id="31" name="Graphic 30">
            <a:extLst>
              <a:ext uri="{FF2B5EF4-FFF2-40B4-BE49-F238E27FC236}">
                <a16:creationId xmlns:a16="http://schemas.microsoft.com/office/drawing/2014/main" id="{D816AC92-4C77-4F1F-9DBA-57457B2E678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p:ph type="title"/>
          </p:nvPr>
        </p:nvSpPr>
        <p:spPr>
          <a:xfrm>
            <a:off x="666750" y="571500"/>
            <a:ext cx="10841248" cy="476250"/>
          </a:xfrm>
        </p:spPr>
        <p:txBody>
          <a:bodyPr/>
          <a:lstStyle>
            <a:lvl1pPr>
              <a:lnSpc>
                <a:spcPct val="100000"/>
              </a:lnSpc>
              <a:defRPr sz="3000">
                <a:solidFill>
                  <a:schemeClr val="bg2"/>
                </a:solidFill>
                <a:latin typeface="+mj-lt"/>
              </a:defRPr>
            </a:lvl1pPr>
          </a:lstStyle>
          <a:p>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2"/>
          </a:solidFill>
          <a:ln w="6350">
            <a:noFill/>
          </a:ln>
          <a:effectLst/>
        </p:spPr>
        <p:txBody>
          <a:bodyPr wrap="square" lIns="0" tIns="72000" rIns="0" bIns="0" anchor="ctr">
            <a:noAutofit/>
          </a:bodyPr>
          <a:lstStyle>
            <a:lvl1pPr algn="ctr">
              <a:lnSpc>
                <a:spcPct val="90000"/>
              </a:lnSpc>
              <a:defRPr sz="1300" b="0">
                <a:solidFill>
                  <a:schemeClr val="tx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9"/>
          </a:xfrm>
          <a:prstGeom prst="rect">
            <a:avLst/>
          </a:prstGeom>
        </p:spPr>
      </p:pic>
      <p:sp>
        <p:nvSpPr>
          <p:cNvPr id="7" name="Text Placeholder 6">
            <a:extLst>
              <a:ext uri="{FF2B5EF4-FFF2-40B4-BE49-F238E27FC236}">
                <a16:creationId xmlns:a16="http://schemas.microsoft.com/office/drawing/2014/main" id="{CBB1D959-41A5-4437-864B-F4C3AEE4C79D}"/>
              </a:ext>
            </a:extLst>
          </p:cNvPr>
          <p:cNvSpPr>
            <a:spLocks noGrp="1"/>
          </p:cNvSpPr>
          <p:nvPr>
            <p:ph type="body" sz="quarter" idx="15"/>
          </p:nvPr>
        </p:nvSpPr>
        <p:spPr>
          <a:xfrm>
            <a:off x="617220" y="3111500"/>
            <a:ext cx="1428750" cy="571500"/>
          </a:xfrm>
        </p:spPr>
        <p:txBody>
          <a:bodyPr/>
          <a:lstStyle>
            <a:lvl1pPr algn="ctr">
              <a:spcBef>
                <a:spcPts val="0"/>
              </a:spcBef>
              <a:defRPr b="1">
                <a:solidFill>
                  <a:schemeClr val="bg2"/>
                </a:solidFill>
                <a:latin typeface="+mj-lt"/>
              </a:defRPr>
            </a:lvl1pPr>
          </a:lstStyle>
          <a:p>
            <a:pPr lvl="0"/>
            <a:endParaRPr lang="en-GB" dirty="0"/>
          </a:p>
        </p:txBody>
      </p:sp>
      <p:sp>
        <p:nvSpPr>
          <p:cNvPr id="20" name="Picture Placeholder 19">
            <a:extLst>
              <a:ext uri="{FF2B5EF4-FFF2-40B4-BE49-F238E27FC236}">
                <a16:creationId xmlns:a16="http://schemas.microsoft.com/office/drawing/2014/main" id="{2DBCDCE4-28C1-47E4-AD18-F62355B92013}"/>
              </a:ext>
            </a:extLst>
          </p:cNvPr>
          <p:cNvSpPr>
            <a:spLocks noGrp="1"/>
          </p:cNvSpPr>
          <p:nvPr>
            <p:ph type="pic" sz="quarter" idx="16"/>
          </p:nvPr>
        </p:nvSpPr>
        <p:spPr>
          <a:xfrm>
            <a:off x="711835" y="1665601"/>
            <a:ext cx="1239520" cy="123952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noFill/>
          <a:ln>
            <a:noFill/>
          </a:ln>
        </p:spPr>
        <p:txBody>
          <a:bodyPr wrap="square" anchor="ctr">
            <a:noAutofit/>
          </a:bodyPr>
          <a:lstStyle>
            <a:lvl1pPr algn="ctr">
              <a:spcBef>
                <a:spcPts val="0"/>
              </a:spcBef>
              <a:defRPr sz="1250">
                <a:solidFill>
                  <a:schemeClr val="bg2"/>
                </a:solidFill>
              </a:defRPr>
            </a:lvl1pPr>
          </a:lstStyle>
          <a:p>
            <a:endParaRPr lang="en-GB" dirty="0"/>
          </a:p>
        </p:txBody>
      </p:sp>
      <p:sp>
        <p:nvSpPr>
          <p:cNvPr id="21" name="Text Placeholder 6">
            <a:extLst>
              <a:ext uri="{FF2B5EF4-FFF2-40B4-BE49-F238E27FC236}">
                <a16:creationId xmlns:a16="http://schemas.microsoft.com/office/drawing/2014/main" id="{1D6D4352-0194-4E36-B866-1AC013BB5688}"/>
              </a:ext>
            </a:extLst>
          </p:cNvPr>
          <p:cNvSpPr>
            <a:spLocks noGrp="1"/>
          </p:cNvSpPr>
          <p:nvPr>
            <p:ph type="body" sz="quarter" idx="17"/>
          </p:nvPr>
        </p:nvSpPr>
        <p:spPr>
          <a:xfrm>
            <a:off x="2521586" y="3111500"/>
            <a:ext cx="1428750" cy="571500"/>
          </a:xfrm>
        </p:spPr>
        <p:txBody>
          <a:bodyPr/>
          <a:lstStyle>
            <a:lvl1pPr algn="ctr">
              <a:spcBef>
                <a:spcPts val="0"/>
              </a:spcBef>
              <a:defRPr b="1">
                <a:solidFill>
                  <a:schemeClr val="bg2"/>
                </a:solidFill>
                <a:latin typeface="+mj-lt"/>
              </a:defRPr>
            </a:lvl1pPr>
          </a:lstStyle>
          <a:p>
            <a:pPr lvl="0"/>
            <a:endParaRPr lang="en-GB" dirty="0"/>
          </a:p>
        </p:txBody>
      </p:sp>
      <p:sp>
        <p:nvSpPr>
          <p:cNvPr id="22" name="Picture Placeholder 21">
            <a:extLst>
              <a:ext uri="{FF2B5EF4-FFF2-40B4-BE49-F238E27FC236}">
                <a16:creationId xmlns:a16="http://schemas.microsoft.com/office/drawing/2014/main" id="{6C0EACEC-E4E2-44EF-8179-C2BB6F76C849}"/>
              </a:ext>
            </a:extLst>
          </p:cNvPr>
          <p:cNvSpPr>
            <a:spLocks noGrp="1"/>
          </p:cNvSpPr>
          <p:nvPr>
            <p:ph type="pic" sz="quarter" idx="18"/>
          </p:nvPr>
        </p:nvSpPr>
        <p:spPr>
          <a:xfrm>
            <a:off x="2616201" y="1665601"/>
            <a:ext cx="1239520" cy="123952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noFill/>
          <a:ln>
            <a:noFill/>
          </a:ln>
        </p:spPr>
        <p:txBody>
          <a:bodyPr wrap="square" anchor="ctr">
            <a:noAutofit/>
          </a:bodyPr>
          <a:lstStyle>
            <a:lvl1pPr algn="ctr">
              <a:spcBef>
                <a:spcPts val="0"/>
              </a:spcBef>
              <a:defRPr sz="1250">
                <a:solidFill>
                  <a:schemeClr val="bg2"/>
                </a:solidFill>
              </a:defRPr>
            </a:lvl1pPr>
          </a:lstStyle>
          <a:p>
            <a:endParaRPr lang="en-GB" dirty="0"/>
          </a:p>
        </p:txBody>
      </p:sp>
      <p:sp>
        <p:nvSpPr>
          <p:cNvPr id="23" name="Text Placeholder 6">
            <a:extLst>
              <a:ext uri="{FF2B5EF4-FFF2-40B4-BE49-F238E27FC236}">
                <a16:creationId xmlns:a16="http://schemas.microsoft.com/office/drawing/2014/main" id="{67456E39-6955-4120-A423-908EA1058AB1}"/>
              </a:ext>
            </a:extLst>
          </p:cNvPr>
          <p:cNvSpPr>
            <a:spLocks noGrp="1"/>
          </p:cNvSpPr>
          <p:nvPr>
            <p:ph type="body" sz="quarter" idx="19"/>
          </p:nvPr>
        </p:nvSpPr>
        <p:spPr>
          <a:xfrm>
            <a:off x="4427220" y="3111500"/>
            <a:ext cx="1428750" cy="571500"/>
          </a:xfrm>
        </p:spPr>
        <p:txBody>
          <a:bodyPr/>
          <a:lstStyle>
            <a:lvl1pPr algn="ctr">
              <a:spcBef>
                <a:spcPts val="0"/>
              </a:spcBef>
              <a:defRPr b="1">
                <a:solidFill>
                  <a:schemeClr val="bg2"/>
                </a:solidFill>
                <a:latin typeface="+mj-lt"/>
              </a:defRPr>
            </a:lvl1pPr>
          </a:lstStyle>
          <a:p>
            <a:pPr lvl="0"/>
            <a:endParaRPr lang="en-GB" dirty="0"/>
          </a:p>
        </p:txBody>
      </p:sp>
      <p:sp>
        <p:nvSpPr>
          <p:cNvPr id="24" name="Picture Placeholder 23">
            <a:extLst>
              <a:ext uri="{FF2B5EF4-FFF2-40B4-BE49-F238E27FC236}">
                <a16:creationId xmlns:a16="http://schemas.microsoft.com/office/drawing/2014/main" id="{E8C342D1-2B2A-49E4-ABFD-B632EF0B12BD}"/>
              </a:ext>
            </a:extLst>
          </p:cNvPr>
          <p:cNvSpPr>
            <a:spLocks noGrp="1"/>
          </p:cNvSpPr>
          <p:nvPr>
            <p:ph type="pic" sz="quarter" idx="20"/>
          </p:nvPr>
        </p:nvSpPr>
        <p:spPr>
          <a:xfrm>
            <a:off x="4521835" y="1665601"/>
            <a:ext cx="1239520" cy="123952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noFill/>
          <a:ln>
            <a:noFill/>
          </a:ln>
        </p:spPr>
        <p:txBody>
          <a:bodyPr wrap="square" anchor="ctr">
            <a:noAutofit/>
          </a:bodyPr>
          <a:lstStyle>
            <a:lvl1pPr algn="ctr">
              <a:spcBef>
                <a:spcPts val="0"/>
              </a:spcBef>
              <a:defRPr sz="1250">
                <a:solidFill>
                  <a:schemeClr val="bg2"/>
                </a:solidFill>
              </a:defRPr>
            </a:lvl1pPr>
          </a:lstStyle>
          <a:p>
            <a:endParaRPr lang="en-GB" dirty="0"/>
          </a:p>
        </p:txBody>
      </p:sp>
      <p:sp>
        <p:nvSpPr>
          <p:cNvPr id="25" name="Text Placeholder 6">
            <a:extLst>
              <a:ext uri="{FF2B5EF4-FFF2-40B4-BE49-F238E27FC236}">
                <a16:creationId xmlns:a16="http://schemas.microsoft.com/office/drawing/2014/main" id="{F6FE49B9-9DEB-4B53-983A-0CDB868E0292}"/>
              </a:ext>
            </a:extLst>
          </p:cNvPr>
          <p:cNvSpPr>
            <a:spLocks noGrp="1"/>
          </p:cNvSpPr>
          <p:nvPr>
            <p:ph type="body" sz="quarter" idx="21"/>
          </p:nvPr>
        </p:nvSpPr>
        <p:spPr>
          <a:xfrm>
            <a:off x="6332220" y="3111500"/>
            <a:ext cx="1428750" cy="571500"/>
          </a:xfrm>
        </p:spPr>
        <p:txBody>
          <a:bodyPr/>
          <a:lstStyle>
            <a:lvl1pPr algn="ctr">
              <a:spcBef>
                <a:spcPts val="0"/>
              </a:spcBef>
              <a:defRPr b="1">
                <a:solidFill>
                  <a:schemeClr val="bg2"/>
                </a:solidFill>
                <a:latin typeface="+mj-lt"/>
              </a:defRPr>
            </a:lvl1pPr>
          </a:lstStyle>
          <a:p>
            <a:pPr lvl="0"/>
            <a:endParaRPr lang="en-GB" dirty="0"/>
          </a:p>
        </p:txBody>
      </p:sp>
      <p:sp>
        <p:nvSpPr>
          <p:cNvPr id="26" name="Picture Placeholder 25">
            <a:extLst>
              <a:ext uri="{FF2B5EF4-FFF2-40B4-BE49-F238E27FC236}">
                <a16:creationId xmlns:a16="http://schemas.microsoft.com/office/drawing/2014/main" id="{6AE751F3-4407-4FB2-837F-F02DE5BBA1C7}"/>
              </a:ext>
            </a:extLst>
          </p:cNvPr>
          <p:cNvSpPr>
            <a:spLocks noGrp="1"/>
          </p:cNvSpPr>
          <p:nvPr>
            <p:ph type="pic" sz="quarter" idx="22"/>
          </p:nvPr>
        </p:nvSpPr>
        <p:spPr>
          <a:xfrm>
            <a:off x="6426835" y="1665601"/>
            <a:ext cx="1239520" cy="123952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noFill/>
          <a:ln>
            <a:noFill/>
          </a:ln>
        </p:spPr>
        <p:txBody>
          <a:bodyPr wrap="square" anchor="ctr">
            <a:noAutofit/>
          </a:bodyPr>
          <a:lstStyle>
            <a:lvl1pPr algn="ctr">
              <a:spcBef>
                <a:spcPts val="0"/>
              </a:spcBef>
              <a:defRPr sz="1250">
                <a:solidFill>
                  <a:schemeClr val="bg2"/>
                </a:solidFill>
              </a:defRPr>
            </a:lvl1pPr>
          </a:lstStyle>
          <a:p>
            <a:endParaRPr lang="en-GB" dirty="0"/>
          </a:p>
        </p:txBody>
      </p:sp>
      <p:sp>
        <p:nvSpPr>
          <p:cNvPr id="27" name="Text Placeholder 6">
            <a:extLst>
              <a:ext uri="{FF2B5EF4-FFF2-40B4-BE49-F238E27FC236}">
                <a16:creationId xmlns:a16="http://schemas.microsoft.com/office/drawing/2014/main" id="{FCAA76B4-D543-4251-AA32-374CC646B463}"/>
              </a:ext>
            </a:extLst>
          </p:cNvPr>
          <p:cNvSpPr>
            <a:spLocks noGrp="1"/>
          </p:cNvSpPr>
          <p:nvPr>
            <p:ph type="body" sz="quarter" idx="23"/>
          </p:nvPr>
        </p:nvSpPr>
        <p:spPr>
          <a:xfrm>
            <a:off x="8237220" y="3111500"/>
            <a:ext cx="1428750" cy="571500"/>
          </a:xfrm>
        </p:spPr>
        <p:txBody>
          <a:bodyPr/>
          <a:lstStyle>
            <a:lvl1pPr algn="ctr">
              <a:spcBef>
                <a:spcPts val="0"/>
              </a:spcBef>
              <a:defRPr b="1">
                <a:solidFill>
                  <a:schemeClr val="bg2"/>
                </a:solidFill>
                <a:latin typeface="+mj-lt"/>
              </a:defRPr>
            </a:lvl1pPr>
          </a:lstStyle>
          <a:p>
            <a:pPr lvl="0"/>
            <a:endParaRPr lang="en-GB" dirty="0"/>
          </a:p>
        </p:txBody>
      </p:sp>
      <p:sp>
        <p:nvSpPr>
          <p:cNvPr id="28" name="Picture Placeholder 27">
            <a:extLst>
              <a:ext uri="{FF2B5EF4-FFF2-40B4-BE49-F238E27FC236}">
                <a16:creationId xmlns:a16="http://schemas.microsoft.com/office/drawing/2014/main" id="{D14A879C-7C74-4828-A2E1-C151D2C8E98A}"/>
              </a:ext>
            </a:extLst>
          </p:cNvPr>
          <p:cNvSpPr>
            <a:spLocks noGrp="1"/>
          </p:cNvSpPr>
          <p:nvPr>
            <p:ph type="pic" sz="quarter" idx="24"/>
          </p:nvPr>
        </p:nvSpPr>
        <p:spPr>
          <a:xfrm>
            <a:off x="8331835" y="1665601"/>
            <a:ext cx="1239520" cy="123952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noFill/>
          <a:ln>
            <a:noFill/>
          </a:ln>
        </p:spPr>
        <p:txBody>
          <a:bodyPr wrap="square" anchor="ctr">
            <a:noAutofit/>
          </a:bodyPr>
          <a:lstStyle>
            <a:lvl1pPr algn="ctr">
              <a:spcBef>
                <a:spcPts val="0"/>
              </a:spcBef>
              <a:defRPr sz="1250">
                <a:solidFill>
                  <a:schemeClr val="bg2"/>
                </a:solidFill>
              </a:defRPr>
            </a:lvl1pPr>
          </a:lstStyle>
          <a:p>
            <a:endParaRPr lang="en-GB" dirty="0"/>
          </a:p>
        </p:txBody>
      </p:sp>
      <p:sp>
        <p:nvSpPr>
          <p:cNvPr id="29" name="Text Placeholder 6">
            <a:extLst>
              <a:ext uri="{FF2B5EF4-FFF2-40B4-BE49-F238E27FC236}">
                <a16:creationId xmlns:a16="http://schemas.microsoft.com/office/drawing/2014/main" id="{4E2FA6AC-FB24-419A-8109-0273610DDF53}"/>
              </a:ext>
            </a:extLst>
          </p:cNvPr>
          <p:cNvSpPr>
            <a:spLocks noGrp="1"/>
          </p:cNvSpPr>
          <p:nvPr>
            <p:ph type="body" sz="quarter" idx="25"/>
          </p:nvPr>
        </p:nvSpPr>
        <p:spPr>
          <a:xfrm>
            <a:off x="10142220" y="3111500"/>
            <a:ext cx="1428750" cy="571500"/>
          </a:xfrm>
        </p:spPr>
        <p:txBody>
          <a:bodyPr/>
          <a:lstStyle>
            <a:lvl1pPr algn="ctr">
              <a:spcBef>
                <a:spcPts val="0"/>
              </a:spcBef>
              <a:defRPr b="1">
                <a:solidFill>
                  <a:schemeClr val="bg2"/>
                </a:solidFill>
                <a:latin typeface="+mj-lt"/>
              </a:defRPr>
            </a:lvl1pPr>
          </a:lstStyle>
          <a:p>
            <a:pPr lvl="0"/>
            <a:endParaRPr lang="en-GB" dirty="0"/>
          </a:p>
        </p:txBody>
      </p:sp>
      <p:sp>
        <p:nvSpPr>
          <p:cNvPr id="30" name="Picture Placeholder 29">
            <a:extLst>
              <a:ext uri="{FF2B5EF4-FFF2-40B4-BE49-F238E27FC236}">
                <a16:creationId xmlns:a16="http://schemas.microsoft.com/office/drawing/2014/main" id="{313736D1-97C5-47E4-9AA3-4DB0AD6AEFAA}"/>
              </a:ext>
            </a:extLst>
          </p:cNvPr>
          <p:cNvSpPr>
            <a:spLocks noGrp="1"/>
          </p:cNvSpPr>
          <p:nvPr>
            <p:ph type="pic" sz="quarter" idx="26"/>
          </p:nvPr>
        </p:nvSpPr>
        <p:spPr>
          <a:xfrm>
            <a:off x="10236835" y="1665601"/>
            <a:ext cx="1239520" cy="123952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noFill/>
          <a:ln>
            <a:noFill/>
          </a:ln>
        </p:spPr>
        <p:txBody>
          <a:bodyPr wrap="square" anchor="ctr">
            <a:noAutofit/>
          </a:bodyPr>
          <a:lstStyle>
            <a:lvl1pPr algn="ctr">
              <a:spcBef>
                <a:spcPts val="0"/>
              </a:spcBef>
              <a:defRPr sz="1250">
                <a:solidFill>
                  <a:schemeClr val="bg2"/>
                </a:solidFill>
              </a:defRPr>
            </a:lvl1pPr>
          </a:lstStyle>
          <a:p>
            <a:endParaRPr lang="en-GB" dirty="0"/>
          </a:p>
        </p:txBody>
      </p:sp>
      <p:sp>
        <p:nvSpPr>
          <p:cNvPr id="13" name="Content Placeholder 12">
            <a:extLst>
              <a:ext uri="{FF2B5EF4-FFF2-40B4-BE49-F238E27FC236}">
                <a16:creationId xmlns:a16="http://schemas.microsoft.com/office/drawing/2014/main" id="{B5E93BE8-DC6E-404A-8F7E-0AC62ECDBE55}"/>
              </a:ext>
            </a:extLst>
          </p:cNvPr>
          <p:cNvSpPr>
            <a:spLocks noGrp="1"/>
          </p:cNvSpPr>
          <p:nvPr>
            <p:ph sz="quarter" idx="13"/>
          </p:nvPr>
        </p:nvSpPr>
        <p:spPr>
          <a:xfrm>
            <a:off x="666750" y="4254500"/>
            <a:ext cx="5238750" cy="1460500"/>
          </a:xfrm>
        </p:spPr>
        <p:txBody>
          <a:bodyPr/>
          <a:lstStyle>
            <a:lvl1pPr marL="0" indent="0">
              <a:lnSpc>
                <a:spcPct val="122000"/>
              </a:lnSpc>
              <a:buNone/>
              <a:defRPr sz="1500">
                <a:solidFill>
                  <a:schemeClr val="bg2"/>
                </a:solidFill>
                <a:latin typeface="+mn-lt"/>
              </a:defRPr>
            </a:lvl1pPr>
            <a:lvl2pPr marL="447675" indent="-268288">
              <a:lnSpc>
                <a:spcPct val="122000"/>
              </a:lnSpc>
              <a:defRPr sz="1500">
                <a:solidFill>
                  <a:schemeClr val="bg2"/>
                </a:solidFill>
                <a:latin typeface="+mn-lt"/>
              </a:defRPr>
            </a:lvl2pPr>
            <a:lvl3pPr marL="806450" indent="-268288">
              <a:lnSpc>
                <a:spcPct val="122000"/>
              </a:lnSpc>
              <a:defRPr sz="1500">
                <a:solidFill>
                  <a:schemeClr val="bg2"/>
                </a:solidFill>
                <a:latin typeface="+mn-lt"/>
              </a:defRPr>
            </a:lvl3pPr>
            <a:lvl4pPr marL="1165225" indent="-268288">
              <a:lnSpc>
                <a:spcPct val="122000"/>
              </a:lnSpc>
              <a:defRPr sz="1500">
                <a:solidFill>
                  <a:schemeClr val="bg2"/>
                </a:solidFill>
                <a:latin typeface="+mn-lt"/>
              </a:defRPr>
            </a:lvl4pPr>
            <a:lvl5pPr marL="1524000" indent="-268288">
              <a:lnSpc>
                <a:spcPct val="122000"/>
              </a:lnSpc>
              <a:defRPr sz="1500">
                <a:solidFill>
                  <a:schemeClr val="bg2"/>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Content Placeholder 12">
            <a:extLst>
              <a:ext uri="{FF2B5EF4-FFF2-40B4-BE49-F238E27FC236}">
                <a16:creationId xmlns:a16="http://schemas.microsoft.com/office/drawing/2014/main" id="{B9A6E8B2-EAB5-49C1-B699-8DCE23C336FD}"/>
              </a:ext>
            </a:extLst>
          </p:cNvPr>
          <p:cNvSpPr>
            <a:spLocks noGrp="1"/>
          </p:cNvSpPr>
          <p:nvPr>
            <p:ph sz="quarter" idx="14"/>
          </p:nvPr>
        </p:nvSpPr>
        <p:spPr>
          <a:xfrm>
            <a:off x="6286500" y="4254500"/>
            <a:ext cx="5238750" cy="1460500"/>
          </a:xfrm>
        </p:spPr>
        <p:txBody>
          <a:bodyPr/>
          <a:lstStyle>
            <a:lvl1pPr marL="0" indent="0">
              <a:lnSpc>
                <a:spcPct val="122000"/>
              </a:lnSpc>
              <a:buNone/>
              <a:defRPr sz="1500">
                <a:solidFill>
                  <a:schemeClr val="bg2"/>
                </a:solidFill>
                <a:latin typeface="+mn-lt"/>
              </a:defRPr>
            </a:lvl1pPr>
            <a:lvl2pPr marL="447675" indent="-268288">
              <a:lnSpc>
                <a:spcPct val="122000"/>
              </a:lnSpc>
              <a:defRPr sz="1500">
                <a:solidFill>
                  <a:schemeClr val="bg2"/>
                </a:solidFill>
                <a:latin typeface="+mn-lt"/>
              </a:defRPr>
            </a:lvl2pPr>
            <a:lvl3pPr marL="806450" indent="-268288">
              <a:lnSpc>
                <a:spcPct val="122000"/>
              </a:lnSpc>
              <a:defRPr sz="1500">
                <a:solidFill>
                  <a:schemeClr val="bg2"/>
                </a:solidFill>
                <a:latin typeface="+mn-lt"/>
              </a:defRPr>
            </a:lvl3pPr>
            <a:lvl4pPr marL="1165225" indent="-268288">
              <a:lnSpc>
                <a:spcPct val="122000"/>
              </a:lnSpc>
              <a:defRPr sz="1500">
                <a:solidFill>
                  <a:schemeClr val="bg2"/>
                </a:solidFill>
                <a:latin typeface="+mn-lt"/>
              </a:defRPr>
            </a:lvl4pPr>
            <a:lvl5pPr marL="1524000" indent="-268288">
              <a:lnSpc>
                <a:spcPct val="122000"/>
              </a:lnSpc>
              <a:defRPr sz="1500">
                <a:solidFill>
                  <a:schemeClr val="bg2"/>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511754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cus Media Content with 3 Media">
    <p:bg>
      <p:bgPr>
        <a:solidFill>
          <a:schemeClr val="bg1"/>
        </a:solidFill>
        <a:effectLst/>
      </p:bgPr>
    </p:bg>
    <p:spTree>
      <p:nvGrpSpPr>
        <p:cNvPr id="1" name=""/>
        <p:cNvGrpSpPr/>
        <p:nvPr/>
      </p:nvGrpSpPr>
      <p:grpSpPr>
        <a:xfrm>
          <a:off x="0" y="0"/>
          <a:ext cx="0" cy="0"/>
          <a:chOff x="0" y="0"/>
          <a:chExt cx="0" cy="0"/>
        </a:xfrm>
      </p:grpSpPr>
      <p:pic>
        <p:nvPicPr>
          <p:cNvPr id="31" name="Graphic 30">
            <a:extLst>
              <a:ext uri="{FF2B5EF4-FFF2-40B4-BE49-F238E27FC236}">
                <a16:creationId xmlns:a16="http://schemas.microsoft.com/office/drawing/2014/main" id="{D816AC92-4C77-4F1F-9DBA-57457B2E678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p:ph type="title"/>
          </p:nvPr>
        </p:nvSpPr>
        <p:spPr>
          <a:xfrm>
            <a:off x="666750" y="571500"/>
            <a:ext cx="10841248" cy="476250"/>
          </a:xfrm>
        </p:spPr>
        <p:txBody>
          <a:bodyPr/>
          <a:lstStyle>
            <a:lvl1pPr>
              <a:lnSpc>
                <a:spcPct val="100000"/>
              </a:lnSpc>
              <a:defRPr sz="3000">
                <a:solidFill>
                  <a:schemeClr val="bg2"/>
                </a:solidFill>
                <a:latin typeface="+mj-lt"/>
              </a:defRPr>
            </a:lvl1pPr>
          </a:lstStyle>
          <a:p>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2"/>
          </a:solidFill>
          <a:ln w="6350">
            <a:noFill/>
          </a:ln>
          <a:effectLst/>
        </p:spPr>
        <p:txBody>
          <a:bodyPr wrap="square" lIns="0" tIns="72000" rIns="0" bIns="0" anchor="ctr">
            <a:noAutofit/>
          </a:bodyPr>
          <a:lstStyle>
            <a:lvl1pPr algn="ctr">
              <a:lnSpc>
                <a:spcPct val="90000"/>
              </a:lnSpc>
              <a:defRPr sz="1300" b="0">
                <a:solidFill>
                  <a:schemeClr val="tx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9"/>
          </a:xfrm>
          <a:prstGeom prst="rect">
            <a:avLst/>
          </a:prstGeom>
        </p:spPr>
      </p:pic>
      <p:sp>
        <p:nvSpPr>
          <p:cNvPr id="32" name="Content Placeholder 12">
            <a:extLst>
              <a:ext uri="{FF2B5EF4-FFF2-40B4-BE49-F238E27FC236}">
                <a16:creationId xmlns:a16="http://schemas.microsoft.com/office/drawing/2014/main" id="{406B41E9-683D-4F65-8FCB-93D8A9720FC0}"/>
              </a:ext>
            </a:extLst>
          </p:cNvPr>
          <p:cNvSpPr>
            <a:spLocks noGrp="1"/>
          </p:cNvSpPr>
          <p:nvPr>
            <p:ph sz="quarter" idx="13"/>
          </p:nvPr>
        </p:nvSpPr>
        <p:spPr>
          <a:xfrm>
            <a:off x="666750" y="1524000"/>
            <a:ext cx="7524750" cy="4191000"/>
          </a:xfrm>
        </p:spPr>
        <p:txBody>
          <a:bodyPr/>
          <a:lstStyle>
            <a:lvl1pPr marL="0" indent="0">
              <a:lnSpc>
                <a:spcPct val="122000"/>
              </a:lnSpc>
              <a:buNone/>
              <a:defRPr sz="1500">
                <a:solidFill>
                  <a:schemeClr val="bg2"/>
                </a:solidFill>
                <a:latin typeface="+mn-lt"/>
              </a:defRPr>
            </a:lvl1pPr>
            <a:lvl2pPr marL="447675" indent="-268288">
              <a:lnSpc>
                <a:spcPct val="122000"/>
              </a:lnSpc>
              <a:defRPr sz="1500">
                <a:solidFill>
                  <a:schemeClr val="bg2"/>
                </a:solidFill>
                <a:latin typeface="+mn-lt"/>
              </a:defRPr>
            </a:lvl2pPr>
            <a:lvl3pPr marL="806450" indent="-268288">
              <a:lnSpc>
                <a:spcPct val="122000"/>
              </a:lnSpc>
              <a:defRPr sz="1500">
                <a:solidFill>
                  <a:schemeClr val="bg2"/>
                </a:solidFill>
                <a:latin typeface="+mn-lt"/>
              </a:defRPr>
            </a:lvl3pPr>
            <a:lvl4pPr marL="1165225" indent="-268288">
              <a:lnSpc>
                <a:spcPct val="122000"/>
              </a:lnSpc>
              <a:defRPr sz="1500">
                <a:solidFill>
                  <a:schemeClr val="bg2"/>
                </a:solidFill>
                <a:latin typeface="+mn-lt"/>
              </a:defRPr>
            </a:lvl4pPr>
            <a:lvl5pPr marL="1524000" indent="-268288">
              <a:lnSpc>
                <a:spcPct val="122000"/>
              </a:lnSpc>
              <a:defRPr sz="1500">
                <a:solidFill>
                  <a:schemeClr val="bg2"/>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3" name="Content Placeholder 12">
            <a:extLst>
              <a:ext uri="{FF2B5EF4-FFF2-40B4-BE49-F238E27FC236}">
                <a16:creationId xmlns:a16="http://schemas.microsoft.com/office/drawing/2014/main" id="{27B3CD83-EE10-4F49-9305-ED737FD684FE}"/>
              </a:ext>
            </a:extLst>
          </p:cNvPr>
          <p:cNvSpPr>
            <a:spLocks noGrp="1"/>
          </p:cNvSpPr>
          <p:nvPr>
            <p:ph sz="quarter" idx="14"/>
          </p:nvPr>
        </p:nvSpPr>
        <p:spPr>
          <a:xfrm>
            <a:off x="8382000" y="1524000"/>
            <a:ext cx="3143250" cy="1283348"/>
          </a:xfrm>
        </p:spPr>
        <p:txBody>
          <a:bodyPr/>
          <a:lstStyle>
            <a:lvl1pPr marL="0" indent="0">
              <a:lnSpc>
                <a:spcPct val="122000"/>
              </a:lnSpc>
              <a:buNone/>
              <a:defRPr sz="1500">
                <a:solidFill>
                  <a:schemeClr val="bg2"/>
                </a:solidFill>
                <a:latin typeface="+mn-lt"/>
              </a:defRPr>
            </a:lvl1pPr>
            <a:lvl2pPr marL="447675" indent="-268288">
              <a:lnSpc>
                <a:spcPct val="122000"/>
              </a:lnSpc>
              <a:defRPr sz="1500">
                <a:solidFill>
                  <a:schemeClr val="bg2"/>
                </a:solidFill>
                <a:latin typeface="+mn-lt"/>
              </a:defRPr>
            </a:lvl2pPr>
            <a:lvl3pPr marL="806450" indent="-268288">
              <a:lnSpc>
                <a:spcPct val="122000"/>
              </a:lnSpc>
              <a:defRPr sz="1500">
                <a:solidFill>
                  <a:schemeClr val="bg2"/>
                </a:solidFill>
                <a:latin typeface="+mn-lt"/>
              </a:defRPr>
            </a:lvl3pPr>
            <a:lvl4pPr marL="1165225" indent="-268288">
              <a:lnSpc>
                <a:spcPct val="122000"/>
              </a:lnSpc>
              <a:defRPr sz="1500">
                <a:solidFill>
                  <a:schemeClr val="bg2"/>
                </a:solidFill>
                <a:latin typeface="+mn-lt"/>
              </a:defRPr>
            </a:lvl4pPr>
            <a:lvl5pPr marL="1524000" indent="-268288">
              <a:lnSpc>
                <a:spcPct val="122000"/>
              </a:lnSpc>
              <a:defRPr sz="1500">
                <a:solidFill>
                  <a:schemeClr val="bg2"/>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6" name="Content Placeholder 12">
            <a:extLst>
              <a:ext uri="{FF2B5EF4-FFF2-40B4-BE49-F238E27FC236}">
                <a16:creationId xmlns:a16="http://schemas.microsoft.com/office/drawing/2014/main" id="{B4B62D6A-EFF0-4624-9A97-F925F217E4A2}"/>
              </a:ext>
            </a:extLst>
          </p:cNvPr>
          <p:cNvSpPr>
            <a:spLocks noGrp="1"/>
          </p:cNvSpPr>
          <p:nvPr>
            <p:ph sz="quarter" idx="15"/>
          </p:nvPr>
        </p:nvSpPr>
        <p:spPr>
          <a:xfrm>
            <a:off x="8382000" y="2977826"/>
            <a:ext cx="3143250" cy="1283348"/>
          </a:xfrm>
        </p:spPr>
        <p:txBody>
          <a:bodyPr/>
          <a:lstStyle>
            <a:lvl1pPr marL="0" indent="0">
              <a:lnSpc>
                <a:spcPct val="122000"/>
              </a:lnSpc>
              <a:buNone/>
              <a:defRPr sz="1500">
                <a:solidFill>
                  <a:schemeClr val="bg2"/>
                </a:solidFill>
                <a:latin typeface="+mn-lt"/>
              </a:defRPr>
            </a:lvl1pPr>
            <a:lvl2pPr marL="447675" indent="-268288">
              <a:lnSpc>
                <a:spcPct val="122000"/>
              </a:lnSpc>
              <a:defRPr sz="1500">
                <a:solidFill>
                  <a:schemeClr val="bg2"/>
                </a:solidFill>
                <a:latin typeface="+mn-lt"/>
              </a:defRPr>
            </a:lvl2pPr>
            <a:lvl3pPr marL="806450" indent="-268288">
              <a:lnSpc>
                <a:spcPct val="122000"/>
              </a:lnSpc>
              <a:defRPr sz="1500">
                <a:solidFill>
                  <a:schemeClr val="bg2"/>
                </a:solidFill>
                <a:latin typeface="+mn-lt"/>
              </a:defRPr>
            </a:lvl3pPr>
            <a:lvl4pPr marL="1165225" indent="-268288">
              <a:lnSpc>
                <a:spcPct val="122000"/>
              </a:lnSpc>
              <a:defRPr sz="1500">
                <a:solidFill>
                  <a:schemeClr val="bg2"/>
                </a:solidFill>
                <a:latin typeface="+mn-lt"/>
              </a:defRPr>
            </a:lvl4pPr>
            <a:lvl5pPr marL="1524000" indent="-268288">
              <a:lnSpc>
                <a:spcPct val="122000"/>
              </a:lnSpc>
              <a:defRPr sz="1500">
                <a:solidFill>
                  <a:schemeClr val="bg2"/>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7" name="Content Placeholder 12">
            <a:extLst>
              <a:ext uri="{FF2B5EF4-FFF2-40B4-BE49-F238E27FC236}">
                <a16:creationId xmlns:a16="http://schemas.microsoft.com/office/drawing/2014/main" id="{8D0DCB61-8D2C-42BC-91F1-D85F8CBD0090}"/>
              </a:ext>
            </a:extLst>
          </p:cNvPr>
          <p:cNvSpPr>
            <a:spLocks noGrp="1"/>
          </p:cNvSpPr>
          <p:nvPr>
            <p:ph sz="quarter" idx="16"/>
          </p:nvPr>
        </p:nvSpPr>
        <p:spPr>
          <a:xfrm>
            <a:off x="8382000" y="4431652"/>
            <a:ext cx="3143250" cy="1283348"/>
          </a:xfrm>
        </p:spPr>
        <p:txBody>
          <a:bodyPr/>
          <a:lstStyle>
            <a:lvl1pPr marL="0" indent="0">
              <a:lnSpc>
                <a:spcPct val="122000"/>
              </a:lnSpc>
              <a:buNone/>
              <a:defRPr sz="1500">
                <a:solidFill>
                  <a:schemeClr val="bg2"/>
                </a:solidFill>
                <a:latin typeface="+mn-lt"/>
              </a:defRPr>
            </a:lvl1pPr>
            <a:lvl2pPr marL="447675" indent="-268288">
              <a:lnSpc>
                <a:spcPct val="122000"/>
              </a:lnSpc>
              <a:defRPr sz="1500">
                <a:solidFill>
                  <a:schemeClr val="bg2"/>
                </a:solidFill>
                <a:latin typeface="+mn-lt"/>
              </a:defRPr>
            </a:lvl2pPr>
            <a:lvl3pPr marL="806450" indent="-268288">
              <a:lnSpc>
                <a:spcPct val="122000"/>
              </a:lnSpc>
              <a:defRPr sz="1500">
                <a:solidFill>
                  <a:schemeClr val="bg2"/>
                </a:solidFill>
                <a:latin typeface="+mn-lt"/>
              </a:defRPr>
            </a:lvl3pPr>
            <a:lvl4pPr marL="1165225" indent="-268288">
              <a:lnSpc>
                <a:spcPct val="122000"/>
              </a:lnSpc>
              <a:defRPr sz="1500">
                <a:solidFill>
                  <a:schemeClr val="bg2"/>
                </a:solidFill>
                <a:latin typeface="+mn-lt"/>
              </a:defRPr>
            </a:lvl4pPr>
            <a:lvl5pPr marL="1524000" indent="-268288">
              <a:lnSpc>
                <a:spcPct val="122000"/>
              </a:lnSpc>
              <a:defRPr sz="1500">
                <a:solidFill>
                  <a:schemeClr val="bg2"/>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398691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20" name="Content Placeholder 5">
            <a:extLst>
              <a:ext uri="{FF2B5EF4-FFF2-40B4-BE49-F238E27FC236}">
                <a16:creationId xmlns:a16="http://schemas.microsoft.com/office/drawing/2014/main" id="{ED4385EE-5073-4A3D-B6F8-3C8F6C236BE3}"/>
              </a:ext>
            </a:extLst>
          </p:cNvPr>
          <p:cNvSpPr>
            <a:spLocks noGrp="1"/>
          </p:cNvSpPr>
          <p:nvPr>
            <p:ph sz="quarter" idx="16" hasCustomPrompt="1"/>
          </p:nvPr>
        </p:nvSpPr>
        <p:spPr>
          <a:xfrm>
            <a:off x="4271957" y="5430240"/>
            <a:ext cx="1381124" cy="664310"/>
          </a:xfrm>
        </p:spPr>
        <p:txBody>
          <a:bodyPr anchor="ctr"/>
          <a:lstStyle>
            <a:lvl1pPr algn="ctr">
              <a:defRPr sz="800"/>
            </a:lvl1pPr>
          </a:lstStyle>
          <a:p>
            <a:pPr lvl="0"/>
            <a:r>
              <a:rPr lang="en-US" dirty="0"/>
              <a:t>Partner / funder logo</a:t>
            </a:r>
            <a:endParaRPr lang="en-GB" dirty="0"/>
          </a:p>
        </p:txBody>
      </p:sp>
      <p:sp>
        <p:nvSpPr>
          <p:cNvPr id="6" name="Content Placeholder 5">
            <a:extLst>
              <a:ext uri="{FF2B5EF4-FFF2-40B4-BE49-F238E27FC236}">
                <a16:creationId xmlns:a16="http://schemas.microsoft.com/office/drawing/2014/main" id="{DE339F1E-AED1-4325-AEEA-45F05B20D7F1}"/>
              </a:ext>
            </a:extLst>
          </p:cNvPr>
          <p:cNvSpPr>
            <a:spLocks noGrp="1"/>
          </p:cNvSpPr>
          <p:nvPr>
            <p:ph sz="quarter" idx="15" hasCustomPrompt="1"/>
          </p:nvPr>
        </p:nvSpPr>
        <p:spPr>
          <a:xfrm>
            <a:off x="2571750" y="5430240"/>
            <a:ext cx="1381124" cy="664310"/>
          </a:xfrm>
        </p:spPr>
        <p:txBody>
          <a:bodyPr anchor="ctr"/>
          <a:lstStyle>
            <a:lvl1pPr algn="ctr">
              <a:defRPr sz="800"/>
            </a:lvl1pPr>
          </a:lstStyle>
          <a:p>
            <a:pPr lvl="0"/>
            <a:r>
              <a:rPr lang="en-US" dirty="0"/>
              <a:t>Partner / funder logo</a:t>
            </a:r>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763582" y="6361253"/>
            <a:ext cx="2984502" cy="97562"/>
          </a:xfrm>
          <a:prstGeom prst="rect">
            <a:avLst/>
          </a:prstGeom>
        </p:spPr>
        <p:txBody>
          <a:bodyPr wrap="none" lIns="0" tIns="0" rIns="0" bIns="0" anchor="ctr">
            <a:noAutofit/>
          </a:bodyPr>
          <a:lstStyle>
            <a:lvl1pPr algn="l">
              <a:lnSpc>
                <a:spcPct val="90000"/>
              </a:lnSpc>
              <a:defRPr sz="700" b="0">
                <a:solidFill>
                  <a:schemeClr val="tx2"/>
                </a:solidFill>
                <a:latin typeface="+mj-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770942" y="378832"/>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11" name="Title 10">
            <a:extLst>
              <a:ext uri="{FF2B5EF4-FFF2-40B4-BE49-F238E27FC236}">
                <a16:creationId xmlns:a16="http://schemas.microsoft.com/office/drawing/2014/main" id="{00801E1B-CA7C-4158-8947-8C7C5FB664F7}"/>
              </a:ext>
            </a:extLst>
          </p:cNvPr>
          <p:cNvSpPr>
            <a:spLocks noGrp="1"/>
          </p:cNvSpPr>
          <p:nvPr>
            <p:ph type="title" hasCustomPrompt="1"/>
          </p:nvPr>
        </p:nvSpPr>
        <p:spPr>
          <a:xfrm>
            <a:off x="762000" y="2545492"/>
            <a:ext cx="6477000" cy="1074007"/>
          </a:xfrm>
        </p:spPr>
        <p:txBody>
          <a:bodyPr anchor="b"/>
          <a:lstStyle>
            <a:lvl1pPr>
              <a:lnSpc>
                <a:spcPct val="118000"/>
              </a:lnSpc>
              <a:defRPr sz="3000">
                <a:latin typeface="+mj-lt"/>
              </a:defRPr>
            </a:lvl1pPr>
          </a:lstStyle>
          <a:p>
            <a:r>
              <a:rPr lang="en-GB" dirty="0"/>
              <a:t>Presentation title goes here</a:t>
            </a:r>
          </a:p>
        </p:txBody>
      </p:sp>
      <p:sp>
        <p:nvSpPr>
          <p:cNvPr id="7" name="Text Placeholder 6">
            <a:extLst>
              <a:ext uri="{FF2B5EF4-FFF2-40B4-BE49-F238E27FC236}">
                <a16:creationId xmlns:a16="http://schemas.microsoft.com/office/drawing/2014/main" id="{738387E8-F914-4FAF-B2D8-7657B7474DEC}"/>
              </a:ext>
            </a:extLst>
          </p:cNvPr>
          <p:cNvSpPr>
            <a:spLocks noGrp="1"/>
          </p:cNvSpPr>
          <p:nvPr>
            <p:ph type="body" sz="quarter" idx="10" hasCustomPrompt="1"/>
          </p:nvPr>
        </p:nvSpPr>
        <p:spPr>
          <a:xfrm>
            <a:off x="762001" y="3852862"/>
            <a:ext cx="6477000" cy="381000"/>
          </a:xfrm>
        </p:spPr>
        <p:txBody>
          <a:bodyPr/>
          <a:lstStyle>
            <a:lvl1pPr>
              <a:spcBef>
                <a:spcPts val="0"/>
              </a:spcBef>
              <a:defRPr sz="2000" b="1">
                <a:solidFill>
                  <a:schemeClr val="accent1"/>
                </a:solidFill>
              </a:defRPr>
            </a:lvl1pPr>
            <a:lvl2pPr marL="182563" indent="0">
              <a:buNone/>
              <a:defRPr/>
            </a:lvl2pPr>
            <a:lvl5pPr>
              <a:defRPr/>
            </a:lvl5pPr>
          </a:lstStyle>
          <a:p>
            <a:pPr lvl="0"/>
            <a:r>
              <a:rPr lang="en-US" dirty="0"/>
              <a:t>Full Name</a:t>
            </a:r>
          </a:p>
        </p:txBody>
      </p:sp>
      <p:sp>
        <p:nvSpPr>
          <p:cNvPr id="14" name="Text Placeholder 6">
            <a:extLst>
              <a:ext uri="{FF2B5EF4-FFF2-40B4-BE49-F238E27FC236}">
                <a16:creationId xmlns:a16="http://schemas.microsoft.com/office/drawing/2014/main" id="{CED634CF-2B0F-49BC-9573-E74EBBD0F45B}"/>
              </a:ext>
            </a:extLst>
          </p:cNvPr>
          <p:cNvSpPr>
            <a:spLocks noGrp="1"/>
          </p:cNvSpPr>
          <p:nvPr>
            <p:ph type="body" sz="quarter" idx="11" hasCustomPrompt="1"/>
          </p:nvPr>
        </p:nvSpPr>
        <p:spPr>
          <a:xfrm>
            <a:off x="762001" y="4267202"/>
            <a:ext cx="6477000" cy="233363"/>
          </a:xfrm>
        </p:spPr>
        <p:txBody>
          <a:bodyPr/>
          <a:lstStyle>
            <a:lvl1pPr>
              <a:spcBef>
                <a:spcPts val="0"/>
              </a:spcBef>
              <a:defRPr sz="1250" b="0">
                <a:solidFill>
                  <a:schemeClr val="tx2"/>
                </a:solidFill>
              </a:defRPr>
            </a:lvl1pPr>
            <a:lvl2pPr marL="182563" indent="0">
              <a:buNone/>
              <a:defRPr/>
            </a:lvl2pPr>
            <a:lvl5pPr>
              <a:defRPr/>
            </a:lvl5pPr>
          </a:lstStyle>
          <a:p>
            <a:pPr lvl="0"/>
            <a:r>
              <a:rPr lang="en-US" dirty="0"/>
              <a:t>Job Title</a:t>
            </a:r>
          </a:p>
        </p:txBody>
      </p:sp>
      <p:sp>
        <p:nvSpPr>
          <p:cNvPr id="8" name="TextBox 7">
            <a:extLst>
              <a:ext uri="{FF2B5EF4-FFF2-40B4-BE49-F238E27FC236}">
                <a16:creationId xmlns:a16="http://schemas.microsoft.com/office/drawing/2014/main" id="{BC1CBCA0-0A2A-497A-82CF-7E6A736C5695}"/>
              </a:ext>
            </a:extLst>
          </p:cNvPr>
          <p:cNvSpPr txBox="1"/>
          <p:nvPr userDrawn="1"/>
        </p:nvSpPr>
        <p:spPr>
          <a:xfrm>
            <a:off x="763583" y="6520638"/>
            <a:ext cx="3556001" cy="95250"/>
          </a:xfrm>
          <a:prstGeom prst="rect">
            <a:avLst/>
          </a:prstGeom>
          <a:noFill/>
        </p:spPr>
        <p:txBody>
          <a:bodyPr wrap="square" lIns="0" tIns="0" rIns="0" bIns="0" rtlCol="0">
            <a:noAutofit/>
          </a:bodyPr>
          <a:lstStyle/>
          <a:p>
            <a:r>
              <a:rPr lang="en-GB" sz="650" dirty="0">
                <a:solidFill>
                  <a:schemeClr val="tx2"/>
                </a:solidFill>
              </a:rPr>
              <a:t>Copyright © 2020 Centre for Process Innovation Limited trading as CPI. All rights reserved.</a:t>
            </a:r>
          </a:p>
        </p:txBody>
      </p:sp>
      <p:pic>
        <p:nvPicPr>
          <p:cNvPr id="16" name="Graphic 15">
            <a:extLst>
              <a:ext uri="{FF2B5EF4-FFF2-40B4-BE49-F238E27FC236}">
                <a16:creationId xmlns:a16="http://schemas.microsoft.com/office/drawing/2014/main" id="{6BA13724-0655-4CD9-8AAD-B3B46DE1392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6758" y="5428792"/>
            <a:ext cx="1476376" cy="667208"/>
          </a:xfrm>
          <a:prstGeom prst="rect">
            <a:avLst/>
          </a:prstGeom>
        </p:spPr>
      </p:pic>
      <p:sp>
        <p:nvSpPr>
          <p:cNvPr id="17" name="Slide Number Placeholder 21">
            <a:extLst>
              <a:ext uri="{FF2B5EF4-FFF2-40B4-BE49-F238E27FC236}">
                <a16:creationId xmlns:a16="http://schemas.microsoft.com/office/drawing/2014/main" id="{F5466D21-C757-4225-93B9-6A24A860A29D}"/>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2">
              <a:lumMod val="95000"/>
            </a:schemeClr>
          </a:solidFill>
          <a:ln w="6350">
            <a:noFill/>
          </a:ln>
          <a:effectLst/>
        </p:spPr>
        <p:txBody>
          <a:bodyPr wrap="square" lIns="0" tIns="72000" rIns="0" bIns="0" anchor="ctr">
            <a:noAutofit/>
          </a:bodyPr>
          <a:lstStyle>
            <a:lvl1pPr algn="ctr">
              <a:lnSpc>
                <a:spcPct val="90000"/>
              </a:lnSpc>
              <a:defRPr sz="1300" b="0">
                <a:solidFill>
                  <a:schemeClr val="tx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pic>
        <p:nvPicPr>
          <p:cNvPr id="15" name="Graphic 14">
            <a:extLst>
              <a:ext uri="{FF2B5EF4-FFF2-40B4-BE49-F238E27FC236}">
                <a16:creationId xmlns:a16="http://schemas.microsoft.com/office/drawing/2014/main" id="{0BF20430-DAB4-48E9-99C3-E10B9EF02BC3}"/>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76535" y="0"/>
            <a:ext cx="2984500" cy="6858000"/>
          </a:xfrm>
          <a:prstGeom prst="rect">
            <a:avLst/>
          </a:prstGeom>
        </p:spPr>
      </p:pic>
      <p:sp>
        <p:nvSpPr>
          <p:cNvPr id="12" name="Picture Placeholder 11">
            <a:extLst>
              <a:ext uri="{FF2B5EF4-FFF2-40B4-BE49-F238E27FC236}">
                <a16:creationId xmlns:a16="http://schemas.microsoft.com/office/drawing/2014/main" id="{330697A8-799F-4F80-BB1F-136A6488E73E}"/>
              </a:ext>
            </a:extLst>
          </p:cNvPr>
          <p:cNvSpPr>
            <a:spLocks noGrp="1"/>
          </p:cNvSpPr>
          <p:nvPr>
            <p:ph type="pic" sz="quarter" idx="12"/>
          </p:nvPr>
        </p:nvSpPr>
        <p:spPr>
          <a:xfrm>
            <a:off x="8127998" y="-1"/>
            <a:ext cx="4064002" cy="6857999"/>
          </a:xfrm>
          <a:noFill/>
        </p:spPr>
        <p:txBody>
          <a:bodyPr anchor="ctr"/>
          <a:lstStyle>
            <a:lvl1pPr algn="ctr">
              <a:spcBef>
                <a:spcPts val="0"/>
              </a:spcBef>
              <a:defRPr sz="1250">
                <a:solidFill>
                  <a:schemeClr val="tx2"/>
                </a:solidFill>
              </a:defRPr>
            </a:lvl1pPr>
          </a:lstStyle>
          <a:p>
            <a:endParaRPr lang="en-GB" dirty="0"/>
          </a:p>
        </p:txBody>
      </p:sp>
    </p:spTree>
    <p:extLst>
      <p:ext uri="{BB962C8B-B14F-4D97-AF65-F5344CB8AC3E}">
        <p14:creationId xmlns:p14="http://schemas.microsoft.com/office/powerpoint/2010/main" val="21095997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cus / Media Content with Captions">
    <p:bg>
      <p:bgPr>
        <a:solidFill>
          <a:schemeClr val="bg1"/>
        </a:solidFill>
        <a:effectLst/>
      </p:bgPr>
    </p:bg>
    <p:spTree>
      <p:nvGrpSpPr>
        <p:cNvPr id="1" name=""/>
        <p:cNvGrpSpPr/>
        <p:nvPr/>
      </p:nvGrpSpPr>
      <p:grpSpPr>
        <a:xfrm>
          <a:off x="0" y="0"/>
          <a:ext cx="0" cy="0"/>
          <a:chOff x="0" y="0"/>
          <a:chExt cx="0" cy="0"/>
        </a:xfrm>
      </p:grpSpPr>
      <p:pic>
        <p:nvPicPr>
          <p:cNvPr id="31" name="Graphic 30">
            <a:extLst>
              <a:ext uri="{FF2B5EF4-FFF2-40B4-BE49-F238E27FC236}">
                <a16:creationId xmlns:a16="http://schemas.microsoft.com/office/drawing/2014/main" id="{D816AC92-4C77-4F1F-9DBA-57457B2E678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p:ph type="title"/>
          </p:nvPr>
        </p:nvSpPr>
        <p:spPr>
          <a:xfrm>
            <a:off x="666750" y="571500"/>
            <a:ext cx="10841248" cy="476250"/>
          </a:xfrm>
        </p:spPr>
        <p:txBody>
          <a:bodyPr/>
          <a:lstStyle>
            <a:lvl1pPr>
              <a:lnSpc>
                <a:spcPct val="100000"/>
              </a:lnSpc>
              <a:defRPr sz="3000">
                <a:solidFill>
                  <a:schemeClr val="bg2"/>
                </a:solidFill>
                <a:latin typeface="+mj-lt"/>
              </a:defRPr>
            </a:lvl1pPr>
          </a:lstStyle>
          <a:p>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2"/>
          </a:solidFill>
          <a:ln w="6350">
            <a:noFill/>
          </a:ln>
          <a:effectLst/>
        </p:spPr>
        <p:txBody>
          <a:bodyPr wrap="square" lIns="0" tIns="72000" rIns="0" bIns="0" anchor="ctr">
            <a:noAutofit/>
          </a:bodyPr>
          <a:lstStyle>
            <a:lvl1pPr algn="ctr">
              <a:lnSpc>
                <a:spcPct val="90000"/>
              </a:lnSpc>
              <a:defRPr sz="1300" b="0">
                <a:solidFill>
                  <a:schemeClr val="tx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9"/>
          </a:xfrm>
          <a:prstGeom prst="rect">
            <a:avLst/>
          </a:prstGeom>
        </p:spPr>
      </p:pic>
      <p:sp>
        <p:nvSpPr>
          <p:cNvPr id="32" name="Content Placeholder 12">
            <a:extLst>
              <a:ext uri="{FF2B5EF4-FFF2-40B4-BE49-F238E27FC236}">
                <a16:creationId xmlns:a16="http://schemas.microsoft.com/office/drawing/2014/main" id="{406B41E9-683D-4F65-8FCB-93D8A9720FC0}"/>
              </a:ext>
            </a:extLst>
          </p:cNvPr>
          <p:cNvSpPr>
            <a:spLocks noGrp="1"/>
          </p:cNvSpPr>
          <p:nvPr>
            <p:ph sz="quarter" idx="13"/>
          </p:nvPr>
        </p:nvSpPr>
        <p:spPr>
          <a:xfrm>
            <a:off x="666750" y="1524000"/>
            <a:ext cx="7524750" cy="3339000"/>
          </a:xfrm>
        </p:spPr>
        <p:txBody>
          <a:bodyPr/>
          <a:lstStyle>
            <a:lvl1pPr marL="0" indent="0">
              <a:lnSpc>
                <a:spcPct val="122000"/>
              </a:lnSpc>
              <a:buNone/>
              <a:defRPr sz="1500">
                <a:solidFill>
                  <a:schemeClr val="bg2"/>
                </a:solidFill>
                <a:latin typeface="+mn-lt"/>
              </a:defRPr>
            </a:lvl1pPr>
            <a:lvl2pPr marL="447675" indent="-268288">
              <a:lnSpc>
                <a:spcPct val="122000"/>
              </a:lnSpc>
              <a:defRPr sz="1500">
                <a:solidFill>
                  <a:schemeClr val="bg2"/>
                </a:solidFill>
                <a:latin typeface="+mn-lt"/>
              </a:defRPr>
            </a:lvl2pPr>
            <a:lvl3pPr marL="806450" indent="-268288">
              <a:lnSpc>
                <a:spcPct val="122000"/>
              </a:lnSpc>
              <a:defRPr sz="1500">
                <a:solidFill>
                  <a:schemeClr val="bg2"/>
                </a:solidFill>
                <a:latin typeface="+mn-lt"/>
              </a:defRPr>
            </a:lvl3pPr>
            <a:lvl4pPr marL="1165225" indent="-268288">
              <a:lnSpc>
                <a:spcPct val="122000"/>
              </a:lnSpc>
              <a:defRPr sz="1500">
                <a:solidFill>
                  <a:schemeClr val="bg2"/>
                </a:solidFill>
                <a:latin typeface="+mn-lt"/>
              </a:defRPr>
            </a:lvl4pPr>
            <a:lvl5pPr marL="1524000" indent="-268288">
              <a:lnSpc>
                <a:spcPct val="122000"/>
              </a:lnSpc>
              <a:defRPr sz="1500">
                <a:solidFill>
                  <a:schemeClr val="bg2"/>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3" name="Content Placeholder 12">
            <a:extLst>
              <a:ext uri="{FF2B5EF4-FFF2-40B4-BE49-F238E27FC236}">
                <a16:creationId xmlns:a16="http://schemas.microsoft.com/office/drawing/2014/main" id="{27B3CD83-EE10-4F49-9305-ED737FD684FE}"/>
              </a:ext>
            </a:extLst>
          </p:cNvPr>
          <p:cNvSpPr>
            <a:spLocks noGrp="1"/>
          </p:cNvSpPr>
          <p:nvPr>
            <p:ph sz="quarter" idx="14"/>
          </p:nvPr>
        </p:nvSpPr>
        <p:spPr>
          <a:xfrm>
            <a:off x="8382000" y="1523999"/>
            <a:ext cx="3143250" cy="1573787"/>
          </a:xfrm>
        </p:spPr>
        <p:txBody>
          <a:bodyPr/>
          <a:lstStyle>
            <a:lvl1pPr marL="0" indent="0">
              <a:lnSpc>
                <a:spcPct val="122000"/>
              </a:lnSpc>
              <a:buNone/>
              <a:defRPr sz="1500">
                <a:solidFill>
                  <a:schemeClr val="bg2"/>
                </a:solidFill>
                <a:latin typeface="+mn-lt"/>
              </a:defRPr>
            </a:lvl1pPr>
            <a:lvl2pPr marL="447675" indent="-268288">
              <a:lnSpc>
                <a:spcPct val="122000"/>
              </a:lnSpc>
              <a:defRPr sz="1500">
                <a:solidFill>
                  <a:schemeClr val="bg2"/>
                </a:solidFill>
                <a:latin typeface="+mn-lt"/>
              </a:defRPr>
            </a:lvl2pPr>
            <a:lvl3pPr marL="806450" indent="-268288">
              <a:lnSpc>
                <a:spcPct val="122000"/>
              </a:lnSpc>
              <a:defRPr sz="1500">
                <a:solidFill>
                  <a:schemeClr val="bg2"/>
                </a:solidFill>
                <a:latin typeface="+mn-lt"/>
              </a:defRPr>
            </a:lvl3pPr>
            <a:lvl4pPr marL="1165225" indent="-268288">
              <a:lnSpc>
                <a:spcPct val="122000"/>
              </a:lnSpc>
              <a:defRPr sz="1500">
                <a:solidFill>
                  <a:schemeClr val="bg2"/>
                </a:solidFill>
                <a:latin typeface="+mn-lt"/>
              </a:defRPr>
            </a:lvl4pPr>
            <a:lvl5pPr marL="1524000" indent="-268288">
              <a:lnSpc>
                <a:spcPct val="122000"/>
              </a:lnSpc>
              <a:defRPr sz="1500">
                <a:solidFill>
                  <a:schemeClr val="bg2"/>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6" name="Content Placeholder 12">
            <a:extLst>
              <a:ext uri="{FF2B5EF4-FFF2-40B4-BE49-F238E27FC236}">
                <a16:creationId xmlns:a16="http://schemas.microsoft.com/office/drawing/2014/main" id="{B4B62D6A-EFF0-4624-9A97-F925F217E4A2}"/>
              </a:ext>
            </a:extLst>
          </p:cNvPr>
          <p:cNvSpPr>
            <a:spLocks noGrp="1"/>
          </p:cNvSpPr>
          <p:nvPr>
            <p:ph sz="quarter" idx="15"/>
          </p:nvPr>
        </p:nvSpPr>
        <p:spPr>
          <a:xfrm>
            <a:off x="8382000" y="3283598"/>
            <a:ext cx="3143250" cy="1573788"/>
          </a:xfrm>
        </p:spPr>
        <p:txBody>
          <a:bodyPr/>
          <a:lstStyle>
            <a:lvl1pPr marL="0" indent="0">
              <a:lnSpc>
                <a:spcPct val="122000"/>
              </a:lnSpc>
              <a:buNone/>
              <a:defRPr sz="1500">
                <a:solidFill>
                  <a:schemeClr val="bg2"/>
                </a:solidFill>
                <a:latin typeface="+mn-lt"/>
              </a:defRPr>
            </a:lvl1pPr>
            <a:lvl2pPr marL="447675" indent="-268288">
              <a:lnSpc>
                <a:spcPct val="122000"/>
              </a:lnSpc>
              <a:defRPr sz="1500">
                <a:solidFill>
                  <a:schemeClr val="bg2"/>
                </a:solidFill>
                <a:latin typeface="+mn-lt"/>
              </a:defRPr>
            </a:lvl2pPr>
            <a:lvl3pPr marL="806450" indent="-268288">
              <a:lnSpc>
                <a:spcPct val="122000"/>
              </a:lnSpc>
              <a:defRPr sz="1500">
                <a:solidFill>
                  <a:schemeClr val="bg2"/>
                </a:solidFill>
                <a:latin typeface="+mn-lt"/>
              </a:defRPr>
            </a:lvl3pPr>
            <a:lvl4pPr marL="1165225" indent="-268288">
              <a:lnSpc>
                <a:spcPct val="122000"/>
              </a:lnSpc>
              <a:defRPr sz="1500">
                <a:solidFill>
                  <a:schemeClr val="bg2"/>
                </a:solidFill>
                <a:latin typeface="+mn-lt"/>
              </a:defRPr>
            </a:lvl4pPr>
            <a:lvl5pPr marL="1524000" indent="-268288">
              <a:lnSpc>
                <a:spcPct val="122000"/>
              </a:lnSpc>
              <a:defRPr sz="1500">
                <a:solidFill>
                  <a:schemeClr val="bg2"/>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2">
            <a:extLst>
              <a:ext uri="{FF2B5EF4-FFF2-40B4-BE49-F238E27FC236}">
                <a16:creationId xmlns:a16="http://schemas.microsoft.com/office/drawing/2014/main" id="{F1E98A88-E26F-4822-A4BD-D2BE2BFCEA96}"/>
              </a:ext>
            </a:extLst>
          </p:cNvPr>
          <p:cNvSpPr>
            <a:spLocks noGrp="1"/>
          </p:cNvSpPr>
          <p:nvPr>
            <p:ph type="body" sz="quarter" idx="17" hasCustomPrompt="1"/>
          </p:nvPr>
        </p:nvSpPr>
        <p:spPr>
          <a:xfrm>
            <a:off x="666750" y="5143500"/>
            <a:ext cx="4667250" cy="571500"/>
          </a:xfrm>
          <a:ln>
            <a:noFill/>
          </a:ln>
        </p:spPr>
        <p:txBody>
          <a:bodyPr/>
          <a:lstStyle>
            <a:lvl1pPr marL="0" marR="0" indent="0" algn="l" defTabSz="914400" rtl="0" eaLnBrk="1" fontAlgn="auto" latinLnBrk="0" hangingPunct="1">
              <a:lnSpc>
                <a:spcPct val="122000"/>
              </a:lnSpc>
              <a:spcBef>
                <a:spcPts val="1800"/>
              </a:spcBef>
              <a:spcAft>
                <a:spcPts val="0"/>
              </a:spcAft>
              <a:buClrTx/>
              <a:buSzTx/>
              <a:buFont typeface="Arial" panose="020B0604020202020204" pitchFamily="34" charset="0"/>
              <a:buNone/>
              <a:tabLst/>
              <a:defRPr sz="1000">
                <a:solidFill>
                  <a:schemeClr val="bg2"/>
                </a:solidFill>
              </a:defRPr>
            </a:lvl1pPr>
            <a:lvl2pPr marL="182563" indent="0">
              <a:buNone/>
              <a:defRPr/>
            </a:lvl2pPr>
          </a:lstStyle>
          <a:p>
            <a:pPr marL="0" marR="0" lvl="0" indent="0" algn="l" defTabSz="914400" rtl="0" eaLnBrk="1" fontAlgn="auto" latinLnBrk="0" hangingPunct="1">
              <a:lnSpc>
                <a:spcPct val="122000"/>
              </a:lnSpc>
              <a:spcBef>
                <a:spcPts val="1800"/>
              </a:spcBef>
              <a:spcAft>
                <a:spcPts val="0"/>
              </a:spcAft>
              <a:buClrTx/>
              <a:buSzTx/>
              <a:buFont typeface="Arial" panose="020B0604020202020204" pitchFamily="34" charset="0"/>
              <a:buNone/>
              <a:tabLst/>
              <a:defRPr/>
            </a:pPr>
            <a:r>
              <a:rPr lang="en-US" dirty="0"/>
              <a:t>Click to add caption</a:t>
            </a:r>
          </a:p>
        </p:txBody>
      </p:sp>
      <p:sp>
        <p:nvSpPr>
          <p:cNvPr id="13" name="Text Placeholder 5">
            <a:extLst>
              <a:ext uri="{FF2B5EF4-FFF2-40B4-BE49-F238E27FC236}">
                <a16:creationId xmlns:a16="http://schemas.microsoft.com/office/drawing/2014/main" id="{6D6A162D-E536-45F9-A89F-5071FD55E4BF}"/>
              </a:ext>
            </a:extLst>
          </p:cNvPr>
          <p:cNvSpPr>
            <a:spLocks noGrp="1"/>
          </p:cNvSpPr>
          <p:nvPr>
            <p:ph type="body" sz="quarter" idx="18" hasCustomPrompt="1"/>
          </p:nvPr>
        </p:nvSpPr>
        <p:spPr>
          <a:xfrm>
            <a:off x="666750" y="5077875"/>
            <a:ext cx="1548000" cy="18000"/>
          </a:xfrm>
          <a:solidFill>
            <a:schemeClr val="accent1"/>
          </a:solidFill>
        </p:spPr>
        <p:txBody>
          <a:bodyPr/>
          <a:lstStyle>
            <a:lvl1pPr>
              <a:defRPr sz="100"/>
            </a:lvl1pPr>
          </a:lstStyle>
          <a:p>
            <a:pPr lvl="0"/>
            <a:r>
              <a:rPr lang="en-GB" dirty="0"/>
              <a:t> </a:t>
            </a:r>
          </a:p>
        </p:txBody>
      </p:sp>
      <p:sp>
        <p:nvSpPr>
          <p:cNvPr id="14" name="Text Placeholder 2">
            <a:extLst>
              <a:ext uri="{FF2B5EF4-FFF2-40B4-BE49-F238E27FC236}">
                <a16:creationId xmlns:a16="http://schemas.microsoft.com/office/drawing/2014/main" id="{34F574D5-6E2C-4070-8AA3-97AC00F45673}"/>
              </a:ext>
            </a:extLst>
          </p:cNvPr>
          <p:cNvSpPr>
            <a:spLocks noGrp="1"/>
          </p:cNvSpPr>
          <p:nvPr>
            <p:ph type="body" sz="quarter" idx="19" hasCustomPrompt="1"/>
          </p:nvPr>
        </p:nvSpPr>
        <p:spPr>
          <a:xfrm>
            <a:off x="8382000" y="5143500"/>
            <a:ext cx="3143250" cy="571500"/>
          </a:xfrm>
          <a:ln>
            <a:noFill/>
          </a:ln>
        </p:spPr>
        <p:txBody>
          <a:bodyPr/>
          <a:lstStyle>
            <a:lvl1pPr marL="0" marR="0" indent="0" algn="l" defTabSz="914400" rtl="0" eaLnBrk="1" fontAlgn="auto" latinLnBrk="0" hangingPunct="1">
              <a:lnSpc>
                <a:spcPct val="122000"/>
              </a:lnSpc>
              <a:spcBef>
                <a:spcPts val="1800"/>
              </a:spcBef>
              <a:spcAft>
                <a:spcPts val="0"/>
              </a:spcAft>
              <a:buClrTx/>
              <a:buSzTx/>
              <a:buFont typeface="Arial" panose="020B0604020202020204" pitchFamily="34" charset="0"/>
              <a:buNone/>
              <a:tabLst/>
              <a:defRPr sz="1000">
                <a:solidFill>
                  <a:schemeClr val="bg2"/>
                </a:solidFill>
              </a:defRPr>
            </a:lvl1pPr>
            <a:lvl2pPr marL="182563" indent="0">
              <a:buNone/>
              <a:defRPr/>
            </a:lvl2pPr>
          </a:lstStyle>
          <a:p>
            <a:pPr marL="0" marR="0" lvl="0" indent="0" algn="l" defTabSz="914400" rtl="0" eaLnBrk="1" fontAlgn="auto" latinLnBrk="0" hangingPunct="1">
              <a:lnSpc>
                <a:spcPct val="122000"/>
              </a:lnSpc>
              <a:spcBef>
                <a:spcPts val="1800"/>
              </a:spcBef>
              <a:spcAft>
                <a:spcPts val="0"/>
              </a:spcAft>
              <a:buClrTx/>
              <a:buSzTx/>
              <a:buFont typeface="Arial" panose="020B0604020202020204" pitchFamily="34" charset="0"/>
              <a:buNone/>
              <a:tabLst/>
              <a:defRPr/>
            </a:pPr>
            <a:r>
              <a:rPr lang="en-US" dirty="0"/>
              <a:t>Click to add caption</a:t>
            </a:r>
          </a:p>
        </p:txBody>
      </p:sp>
      <p:sp>
        <p:nvSpPr>
          <p:cNvPr id="15" name="Text Placeholder 5">
            <a:extLst>
              <a:ext uri="{FF2B5EF4-FFF2-40B4-BE49-F238E27FC236}">
                <a16:creationId xmlns:a16="http://schemas.microsoft.com/office/drawing/2014/main" id="{DDB430AB-B884-484A-A8D9-07E0E1D0D657}"/>
              </a:ext>
            </a:extLst>
          </p:cNvPr>
          <p:cNvSpPr>
            <a:spLocks noGrp="1"/>
          </p:cNvSpPr>
          <p:nvPr>
            <p:ph type="body" sz="quarter" idx="20" hasCustomPrompt="1"/>
          </p:nvPr>
        </p:nvSpPr>
        <p:spPr>
          <a:xfrm>
            <a:off x="8382000" y="5077875"/>
            <a:ext cx="1548000" cy="18000"/>
          </a:xfrm>
          <a:solidFill>
            <a:schemeClr val="accent3"/>
          </a:solidFill>
        </p:spPr>
        <p:txBody>
          <a:bodyPr/>
          <a:lstStyle>
            <a:lvl1pPr>
              <a:defRPr sz="100"/>
            </a:lvl1pPr>
          </a:lstStyle>
          <a:p>
            <a:pPr lvl="0"/>
            <a:r>
              <a:rPr lang="en-GB" dirty="0"/>
              <a:t> </a:t>
            </a:r>
          </a:p>
        </p:txBody>
      </p:sp>
    </p:spTree>
    <p:extLst>
      <p:ext uri="{BB962C8B-B14F-4D97-AF65-F5344CB8AC3E}">
        <p14:creationId xmlns:p14="http://schemas.microsoft.com/office/powerpoint/2010/main" val="10965538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Grid with Captions">
    <p:bg>
      <p:bgPr>
        <a:solidFill>
          <a:schemeClr val="bg1"/>
        </a:solidFill>
        <a:effectLst/>
      </p:bgPr>
    </p:bg>
    <p:spTree>
      <p:nvGrpSpPr>
        <p:cNvPr id="1" name=""/>
        <p:cNvGrpSpPr/>
        <p:nvPr/>
      </p:nvGrpSpPr>
      <p:grpSpPr>
        <a:xfrm>
          <a:off x="0" y="0"/>
          <a:ext cx="0" cy="0"/>
          <a:chOff x="0" y="0"/>
          <a:chExt cx="0" cy="0"/>
        </a:xfrm>
      </p:grpSpPr>
      <p:pic>
        <p:nvPicPr>
          <p:cNvPr id="31" name="Graphic 30">
            <a:extLst>
              <a:ext uri="{FF2B5EF4-FFF2-40B4-BE49-F238E27FC236}">
                <a16:creationId xmlns:a16="http://schemas.microsoft.com/office/drawing/2014/main" id="{D816AC92-4C77-4F1F-9DBA-57457B2E678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p:ph type="title"/>
          </p:nvPr>
        </p:nvSpPr>
        <p:spPr>
          <a:xfrm>
            <a:off x="666750" y="571500"/>
            <a:ext cx="10841248" cy="476250"/>
          </a:xfrm>
        </p:spPr>
        <p:txBody>
          <a:bodyPr/>
          <a:lstStyle>
            <a:lvl1pPr>
              <a:lnSpc>
                <a:spcPct val="100000"/>
              </a:lnSpc>
              <a:defRPr sz="3000">
                <a:solidFill>
                  <a:schemeClr val="bg2"/>
                </a:solidFill>
                <a:latin typeface="+mj-lt"/>
              </a:defRPr>
            </a:lvl1pPr>
          </a:lstStyle>
          <a:p>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2"/>
          </a:solidFill>
          <a:ln w="6350">
            <a:noFill/>
          </a:ln>
          <a:effectLst/>
        </p:spPr>
        <p:txBody>
          <a:bodyPr wrap="square" lIns="0" tIns="72000" rIns="0" bIns="0" anchor="ctr">
            <a:noAutofit/>
          </a:bodyPr>
          <a:lstStyle>
            <a:lvl1pPr algn="ctr">
              <a:lnSpc>
                <a:spcPct val="90000"/>
              </a:lnSpc>
              <a:defRPr sz="1300" b="0">
                <a:solidFill>
                  <a:schemeClr val="tx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9"/>
          </a:xfrm>
          <a:prstGeom prst="rect">
            <a:avLst/>
          </a:prstGeom>
        </p:spPr>
      </p:pic>
      <p:sp>
        <p:nvSpPr>
          <p:cNvPr id="20" name="Picture Placeholder 19">
            <a:extLst>
              <a:ext uri="{FF2B5EF4-FFF2-40B4-BE49-F238E27FC236}">
                <a16:creationId xmlns:a16="http://schemas.microsoft.com/office/drawing/2014/main" id="{2DBCDCE4-28C1-47E4-AD18-F62355B92013}"/>
              </a:ext>
            </a:extLst>
          </p:cNvPr>
          <p:cNvSpPr>
            <a:spLocks noGrp="1"/>
          </p:cNvSpPr>
          <p:nvPr>
            <p:ph type="pic" sz="quarter" idx="16"/>
          </p:nvPr>
        </p:nvSpPr>
        <p:spPr>
          <a:xfrm>
            <a:off x="666750" y="1524000"/>
            <a:ext cx="1238250" cy="123825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noFill/>
          <a:ln>
            <a:noFill/>
          </a:ln>
        </p:spPr>
        <p:txBody>
          <a:bodyPr wrap="square" anchor="ctr">
            <a:noAutofit/>
          </a:bodyPr>
          <a:lstStyle>
            <a:lvl1pPr algn="ctr">
              <a:spcBef>
                <a:spcPts val="0"/>
              </a:spcBef>
              <a:defRPr sz="1250">
                <a:solidFill>
                  <a:schemeClr val="bg2"/>
                </a:solidFill>
              </a:defRPr>
            </a:lvl1pPr>
          </a:lstStyle>
          <a:p>
            <a:endParaRPr lang="en-GB" dirty="0"/>
          </a:p>
        </p:txBody>
      </p:sp>
      <p:sp>
        <p:nvSpPr>
          <p:cNvPr id="7" name="Text Placeholder 6">
            <a:extLst>
              <a:ext uri="{FF2B5EF4-FFF2-40B4-BE49-F238E27FC236}">
                <a16:creationId xmlns:a16="http://schemas.microsoft.com/office/drawing/2014/main" id="{CBB1D959-41A5-4437-864B-F4C3AEE4C79D}"/>
              </a:ext>
            </a:extLst>
          </p:cNvPr>
          <p:cNvSpPr>
            <a:spLocks noGrp="1"/>
          </p:cNvSpPr>
          <p:nvPr>
            <p:ph type="body" sz="quarter" idx="15" hasCustomPrompt="1"/>
          </p:nvPr>
        </p:nvSpPr>
        <p:spPr>
          <a:xfrm>
            <a:off x="2095500" y="1643492"/>
            <a:ext cx="3714750" cy="224051"/>
          </a:xfrm>
        </p:spPr>
        <p:txBody>
          <a:bodyPr anchor="b"/>
          <a:lstStyle>
            <a:lvl1pPr algn="l">
              <a:spcBef>
                <a:spcPts val="0"/>
              </a:spcBef>
              <a:defRPr sz="1500" b="1">
                <a:solidFill>
                  <a:schemeClr val="bg2"/>
                </a:solidFill>
                <a:latin typeface="+mj-lt"/>
              </a:defRPr>
            </a:lvl1pPr>
          </a:lstStyle>
          <a:p>
            <a:pPr lvl="0"/>
            <a:r>
              <a:rPr lang="en-GB" dirty="0"/>
              <a:t>Lorem ipsum </a:t>
            </a:r>
            <a:r>
              <a:rPr lang="en-GB" dirty="0" err="1"/>
              <a:t>dolor</a:t>
            </a:r>
            <a:r>
              <a:rPr lang="en-GB" dirty="0"/>
              <a:t> sit </a:t>
            </a:r>
            <a:r>
              <a:rPr lang="en-GB" dirty="0" err="1"/>
              <a:t>amet</a:t>
            </a:r>
            <a:r>
              <a:rPr lang="en-GB" dirty="0"/>
              <a:t> </a:t>
            </a:r>
            <a:r>
              <a:rPr lang="en-GB" dirty="0" err="1"/>
              <a:t>consect</a:t>
            </a:r>
            <a:endParaRPr lang="en-GB" dirty="0"/>
          </a:p>
        </p:txBody>
      </p:sp>
      <p:sp>
        <p:nvSpPr>
          <p:cNvPr id="32" name="Text Placeholder 6">
            <a:extLst>
              <a:ext uri="{FF2B5EF4-FFF2-40B4-BE49-F238E27FC236}">
                <a16:creationId xmlns:a16="http://schemas.microsoft.com/office/drawing/2014/main" id="{46E3E1C3-01AB-4A35-9A6C-CF82D6A0AE78}"/>
              </a:ext>
            </a:extLst>
          </p:cNvPr>
          <p:cNvSpPr>
            <a:spLocks noGrp="1"/>
          </p:cNvSpPr>
          <p:nvPr>
            <p:ph type="body" sz="quarter" idx="17" hasCustomPrompt="1"/>
          </p:nvPr>
        </p:nvSpPr>
        <p:spPr>
          <a:xfrm>
            <a:off x="2095500" y="2058044"/>
            <a:ext cx="3714750" cy="633198"/>
          </a:xfrm>
        </p:spPr>
        <p:txBody>
          <a:bodyPr anchor="t"/>
          <a:lstStyle>
            <a:lvl1pPr algn="l">
              <a:spcBef>
                <a:spcPts val="0"/>
              </a:spcBef>
              <a:defRPr sz="1100" b="0">
                <a:solidFill>
                  <a:schemeClr val="bg2"/>
                </a:solidFill>
                <a:latin typeface="+mj-lt"/>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donec</a:t>
            </a:r>
            <a:r>
              <a:rPr lang="en-GB" dirty="0"/>
              <a:t> maximus </a:t>
            </a:r>
            <a:r>
              <a:rPr lang="en-GB" dirty="0" err="1"/>
              <a:t>dignissim</a:t>
            </a:r>
            <a:r>
              <a:rPr lang="en-GB" dirty="0"/>
              <a:t> </a:t>
            </a:r>
            <a:r>
              <a:rPr lang="en-GB" dirty="0" err="1"/>
              <a:t>pretium</a:t>
            </a:r>
            <a:r>
              <a:rPr lang="en-GB" dirty="0"/>
              <a:t>. Vestibulum an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a:t>
            </a:r>
          </a:p>
        </p:txBody>
      </p:sp>
      <p:sp>
        <p:nvSpPr>
          <p:cNvPr id="63" name="Picture Placeholder 19">
            <a:extLst>
              <a:ext uri="{FF2B5EF4-FFF2-40B4-BE49-F238E27FC236}">
                <a16:creationId xmlns:a16="http://schemas.microsoft.com/office/drawing/2014/main" id="{E1D462E6-8797-4F13-8CD4-9AE830315BFC}"/>
              </a:ext>
            </a:extLst>
          </p:cNvPr>
          <p:cNvSpPr>
            <a:spLocks noGrp="1"/>
          </p:cNvSpPr>
          <p:nvPr>
            <p:ph type="pic" sz="quarter" idx="18"/>
          </p:nvPr>
        </p:nvSpPr>
        <p:spPr>
          <a:xfrm>
            <a:off x="666750" y="2952750"/>
            <a:ext cx="1238250" cy="123825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noFill/>
          <a:ln>
            <a:noFill/>
          </a:ln>
        </p:spPr>
        <p:txBody>
          <a:bodyPr wrap="square" anchor="ctr">
            <a:noAutofit/>
          </a:bodyPr>
          <a:lstStyle>
            <a:lvl1pPr algn="ctr">
              <a:spcBef>
                <a:spcPts val="0"/>
              </a:spcBef>
              <a:defRPr sz="1250">
                <a:solidFill>
                  <a:schemeClr val="bg2"/>
                </a:solidFill>
              </a:defRPr>
            </a:lvl1pPr>
          </a:lstStyle>
          <a:p>
            <a:endParaRPr lang="en-GB" dirty="0"/>
          </a:p>
        </p:txBody>
      </p:sp>
      <p:sp>
        <p:nvSpPr>
          <p:cNvPr id="64" name="Text Placeholder 6">
            <a:extLst>
              <a:ext uri="{FF2B5EF4-FFF2-40B4-BE49-F238E27FC236}">
                <a16:creationId xmlns:a16="http://schemas.microsoft.com/office/drawing/2014/main" id="{CD89FD4E-183A-49A7-B70F-493107208B11}"/>
              </a:ext>
            </a:extLst>
          </p:cNvPr>
          <p:cNvSpPr>
            <a:spLocks noGrp="1"/>
          </p:cNvSpPr>
          <p:nvPr>
            <p:ph type="body" sz="quarter" idx="19" hasCustomPrompt="1"/>
          </p:nvPr>
        </p:nvSpPr>
        <p:spPr>
          <a:xfrm>
            <a:off x="2095500" y="3072242"/>
            <a:ext cx="3714750" cy="224051"/>
          </a:xfrm>
        </p:spPr>
        <p:txBody>
          <a:bodyPr anchor="b"/>
          <a:lstStyle>
            <a:lvl1pPr algn="l">
              <a:spcBef>
                <a:spcPts val="0"/>
              </a:spcBef>
              <a:defRPr sz="1500" b="1">
                <a:solidFill>
                  <a:schemeClr val="bg2"/>
                </a:solidFill>
                <a:latin typeface="+mj-lt"/>
              </a:defRPr>
            </a:lvl1pPr>
          </a:lstStyle>
          <a:p>
            <a:pPr lvl="0"/>
            <a:r>
              <a:rPr lang="en-GB" dirty="0"/>
              <a:t>Lorem ipsum </a:t>
            </a:r>
            <a:r>
              <a:rPr lang="en-GB" dirty="0" err="1"/>
              <a:t>dolor</a:t>
            </a:r>
            <a:r>
              <a:rPr lang="en-GB" dirty="0"/>
              <a:t> sit </a:t>
            </a:r>
            <a:r>
              <a:rPr lang="en-GB" dirty="0" err="1"/>
              <a:t>amet</a:t>
            </a:r>
            <a:r>
              <a:rPr lang="en-GB" dirty="0"/>
              <a:t> </a:t>
            </a:r>
            <a:r>
              <a:rPr lang="en-GB" dirty="0" err="1"/>
              <a:t>consect</a:t>
            </a:r>
            <a:endParaRPr lang="en-GB" dirty="0"/>
          </a:p>
        </p:txBody>
      </p:sp>
      <p:sp>
        <p:nvSpPr>
          <p:cNvPr id="65" name="Text Placeholder 6">
            <a:extLst>
              <a:ext uri="{FF2B5EF4-FFF2-40B4-BE49-F238E27FC236}">
                <a16:creationId xmlns:a16="http://schemas.microsoft.com/office/drawing/2014/main" id="{A34F236C-972D-493D-A827-95A5F522B2B6}"/>
              </a:ext>
            </a:extLst>
          </p:cNvPr>
          <p:cNvSpPr>
            <a:spLocks noGrp="1"/>
          </p:cNvSpPr>
          <p:nvPr>
            <p:ph type="body" sz="quarter" idx="20" hasCustomPrompt="1"/>
          </p:nvPr>
        </p:nvSpPr>
        <p:spPr>
          <a:xfrm>
            <a:off x="2095500" y="3486794"/>
            <a:ext cx="3714750" cy="633198"/>
          </a:xfrm>
        </p:spPr>
        <p:txBody>
          <a:bodyPr anchor="t"/>
          <a:lstStyle>
            <a:lvl1pPr algn="l">
              <a:spcBef>
                <a:spcPts val="0"/>
              </a:spcBef>
              <a:defRPr sz="1100" b="0">
                <a:solidFill>
                  <a:schemeClr val="bg2"/>
                </a:solidFill>
                <a:latin typeface="+mj-lt"/>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donec</a:t>
            </a:r>
            <a:r>
              <a:rPr lang="en-GB" dirty="0"/>
              <a:t> maximus </a:t>
            </a:r>
            <a:r>
              <a:rPr lang="en-GB" dirty="0" err="1"/>
              <a:t>dignissim</a:t>
            </a:r>
            <a:r>
              <a:rPr lang="en-GB" dirty="0"/>
              <a:t> </a:t>
            </a:r>
            <a:r>
              <a:rPr lang="en-GB" dirty="0" err="1"/>
              <a:t>pretium</a:t>
            </a:r>
            <a:r>
              <a:rPr lang="en-GB" dirty="0"/>
              <a:t>. Vestibulum an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a:t>
            </a:r>
          </a:p>
        </p:txBody>
      </p:sp>
      <p:sp>
        <p:nvSpPr>
          <p:cNvPr id="66" name="Picture Placeholder 19">
            <a:extLst>
              <a:ext uri="{FF2B5EF4-FFF2-40B4-BE49-F238E27FC236}">
                <a16:creationId xmlns:a16="http://schemas.microsoft.com/office/drawing/2014/main" id="{D657CF61-135A-42DA-9E46-B7CC35371ED7}"/>
              </a:ext>
            </a:extLst>
          </p:cNvPr>
          <p:cNvSpPr>
            <a:spLocks noGrp="1"/>
          </p:cNvSpPr>
          <p:nvPr>
            <p:ph type="pic" sz="quarter" idx="21"/>
          </p:nvPr>
        </p:nvSpPr>
        <p:spPr>
          <a:xfrm>
            <a:off x="666750" y="4381500"/>
            <a:ext cx="1238250" cy="123825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noFill/>
          <a:ln>
            <a:noFill/>
          </a:ln>
        </p:spPr>
        <p:txBody>
          <a:bodyPr wrap="square" anchor="ctr">
            <a:noAutofit/>
          </a:bodyPr>
          <a:lstStyle>
            <a:lvl1pPr algn="ctr">
              <a:spcBef>
                <a:spcPts val="0"/>
              </a:spcBef>
              <a:defRPr sz="1250">
                <a:solidFill>
                  <a:schemeClr val="bg2"/>
                </a:solidFill>
              </a:defRPr>
            </a:lvl1pPr>
          </a:lstStyle>
          <a:p>
            <a:endParaRPr lang="en-GB" dirty="0"/>
          </a:p>
        </p:txBody>
      </p:sp>
      <p:sp>
        <p:nvSpPr>
          <p:cNvPr id="67" name="Text Placeholder 6">
            <a:extLst>
              <a:ext uri="{FF2B5EF4-FFF2-40B4-BE49-F238E27FC236}">
                <a16:creationId xmlns:a16="http://schemas.microsoft.com/office/drawing/2014/main" id="{7AFFF3F9-A464-4000-A57F-4899AAEE4928}"/>
              </a:ext>
            </a:extLst>
          </p:cNvPr>
          <p:cNvSpPr>
            <a:spLocks noGrp="1"/>
          </p:cNvSpPr>
          <p:nvPr>
            <p:ph type="body" sz="quarter" idx="22" hasCustomPrompt="1"/>
          </p:nvPr>
        </p:nvSpPr>
        <p:spPr>
          <a:xfrm>
            <a:off x="2095500" y="4500992"/>
            <a:ext cx="3714750" cy="224051"/>
          </a:xfrm>
        </p:spPr>
        <p:txBody>
          <a:bodyPr anchor="b"/>
          <a:lstStyle>
            <a:lvl1pPr algn="l">
              <a:spcBef>
                <a:spcPts val="0"/>
              </a:spcBef>
              <a:defRPr sz="1500" b="1">
                <a:solidFill>
                  <a:schemeClr val="bg2"/>
                </a:solidFill>
                <a:latin typeface="+mj-lt"/>
              </a:defRPr>
            </a:lvl1pPr>
          </a:lstStyle>
          <a:p>
            <a:pPr lvl="0"/>
            <a:r>
              <a:rPr lang="en-GB" dirty="0"/>
              <a:t>Lorem ipsum </a:t>
            </a:r>
            <a:r>
              <a:rPr lang="en-GB" dirty="0" err="1"/>
              <a:t>dolor</a:t>
            </a:r>
            <a:r>
              <a:rPr lang="en-GB" dirty="0"/>
              <a:t> sit </a:t>
            </a:r>
            <a:r>
              <a:rPr lang="en-GB" dirty="0" err="1"/>
              <a:t>amet</a:t>
            </a:r>
            <a:r>
              <a:rPr lang="en-GB" dirty="0"/>
              <a:t> </a:t>
            </a:r>
            <a:r>
              <a:rPr lang="en-GB" dirty="0" err="1"/>
              <a:t>consect</a:t>
            </a:r>
            <a:endParaRPr lang="en-GB" dirty="0"/>
          </a:p>
        </p:txBody>
      </p:sp>
      <p:sp>
        <p:nvSpPr>
          <p:cNvPr id="68" name="Text Placeholder 6">
            <a:extLst>
              <a:ext uri="{FF2B5EF4-FFF2-40B4-BE49-F238E27FC236}">
                <a16:creationId xmlns:a16="http://schemas.microsoft.com/office/drawing/2014/main" id="{0EF16DC4-17B5-43B4-AA9E-4EDA1B9DBC56}"/>
              </a:ext>
            </a:extLst>
          </p:cNvPr>
          <p:cNvSpPr>
            <a:spLocks noGrp="1"/>
          </p:cNvSpPr>
          <p:nvPr>
            <p:ph type="body" sz="quarter" idx="23" hasCustomPrompt="1"/>
          </p:nvPr>
        </p:nvSpPr>
        <p:spPr>
          <a:xfrm>
            <a:off x="2095500" y="4915544"/>
            <a:ext cx="3714750" cy="633198"/>
          </a:xfrm>
        </p:spPr>
        <p:txBody>
          <a:bodyPr anchor="t"/>
          <a:lstStyle>
            <a:lvl1pPr algn="l">
              <a:spcBef>
                <a:spcPts val="0"/>
              </a:spcBef>
              <a:defRPr sz="1100" b="0">
                <a:solidFill>
                  <a:schemeClr val="bg2"/>
                </a:solidFill>
                <a:latin typeface="+mj-lt"/>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donec</a:t>
            </a:r>
            <a:r>
              <a:rPr lang="en-GB" dirty="0"/>
              <a:t> maximus </a:t>
            </a:r>
            <a:r>
              <a:rPr lang="en-GB" dirty="0" err="1"/>
              <a:t>dignissim</a:t>
            </a:r>
            <a:r>
              <a:rPr lang="en-GB" dirty="0"/>
              <a:t> </a:t>
            </a:r>
            <a:r>
              <a:rPr lang="en-GB" dirty="0" err="1"/>
              <a:t>pretium</a:t>
            </a:r>
            <a:r>
              <a:rPr lang="en-GB" dirty="0"/>
              <a:t>. Vestibulum an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a:t>
            </a:r>
          </a:p>
        </p:txBody>
      </p:sp>
      <p:sp>
        <p:nvSpPr>
          <p:cNvPr id="69" name="Picture Placeholder 19">
            <a:extLst>
              <a:ext uri="{FF2B5EF4-FFF2-40B4-BE49-F238E27FC236}">
                <a16:creationId xmlns:a16="http://schemas.microsoft.com/office/drawing/2014/main" id="{7652BFBD-5888-4609-8AD4-92E376C086B3}"/>
              </a:ext>
            </a:extLst>
          </p:cNvPr>
          <p:cNvSpPr>
            <a:spLocks noGrp="1"/>
          </p:cNvSpPr>
          <p:nvPr>
            <p:ph type="pic" sz="quarter" idx="24"/>
          </p:nvPr>
        </p:nvSpPr>
        <p:spPr>
          <a:xfrm>
            <a:off x="6381750" y="1524000"/>
            <a:ext cx="1238250" cy="123825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noFill/>
          <a:ln>
            <a:noFill/>
          </a:ln>
        </p:spPr>
        <p:txBody>
          <a:bodyPr wrap="square" anchor="ctr">
            <a:noAutofit/>
          </a:bodyPr>
          <a:lstStyle>
            <a:lvl1pPr algn="ctr">
              <a:spcBef>
                <a:spcPts val="0"/>
              </a:spcBef>
              <a:defRPr sz="1250">
                <a:solidFill>
                  <a:schemeClr val="bg2"/>
                </a:solidFill>
              </a:defRPr>
            </a:lvl1pPr>
          </a:lstStyle>
          <a:p>
            <a:endParaRPr lang="en-GB" dirty="0"/>
          </a:p>
        </p:txBody>
      </p:sp>
      <p:sp>
        <p:nvSpPr>
          <p:cNvPr id="70" name="Text Placeholder 6">
            <a:extLst>
              <a:ext uri="{FF2B5EF4-FFF2-40B4-BE49-F238E27FC236}">
                <a16:creationId xmlns:a16="http://schemas.microsoft.com/office/drawing/2014/main" id="{7251294D-FC84-4516-A447-7BBE16A29BD3}"/>
              </a:ext>
            </a:extLst>
          </p:cNvPr>
          <p:cNvSpPr>
            <a:spLocks noGrp="1"/>
          </p:cNvSpPr>
          <p:nvPr>
            <p:ph type="body" sz="quarter" idx="25" hasCustomPrompt="1"/>
          </p:nvPr>
        </p:nvSpPr>
        <p:spPr>
          <a:xfrm>
            <a:off x="7810500" y="1643492"/>
            <a:ext cx="3714750" cy="224051"/>
          </a:xfrm>
        </p:spPr>
        <p:txBody>
          <a:bodyPr anchor="b"/>
          <a:lstStyle>
            <a:lvl1pPr algn="l">
              <a:spcBef>
                <a:spcPts val="0"/>
              </a:spcBef>
              <a:defRPr sz="1500" b="1">
                <a:solidFill>
                  <a:schemeClr val="bg2"/>
                </a:solidFill>
                <a:latin typeface="+mj-lt"/>
              </a:defRPr>
            </a:lvl1pPr>
          </a:lstStyle>
          <a:p>
            <a:pPr lvl="0"/>
            <a:r>
              <a:rPr lang="en-GB" dirty="0"/>
              <a:t>Lorem ipsum </a:t>
            </a:r>
            <a:r>
              <a:rPr lang="en-GB" dirty="0" err="1"/>
              <a:t>dolor</a:t>
            </a:r>
            <a:r>
              <a:rPr lang="en-GB" dirty="0"/>
              <a:t> sit </a:t>
            </a:r>
            <a:r>
              <a:rPr lang="en-GB" dirty="0" err="1"/>
              <a:t>amet</a:t>
            </a:r>
            <a:r>
              <a:rPr lang="en-GB" dirty="0"/>
              <a:t> </a:t>
            </a:r>
            <a:r>
              <a:rPr lang="en-GB" dirty="0" err="1"/>
              <a:t>consect</a:t>
            </a:r>
            <a:endParaRPr lang="en-GB" dirty="0"/>
          </a:p>
        </p:txBody>
      </p:sp>
      <p:sp>
        <p:nvSpPr>
          <p:cNvPr id="71" name="Text Placeholder 6">
            <a:extLst>
              <a:ext uri="{FF2B5EF4-FFF2-40B4-BE49-F238E27FC236}">
                <a16:creationId xmlns:a16="http://schemas.microsoft.com/office/drawing/2014/main" id="{2CC5F99F-59E2-4068-B1F8-3E6989286047}"/>
              </a:ext>
            </a:extLst>
          </p:cNvPr>
          <p:cNvSpPr>
            <a:spLocks noGrp="1"/>
          </p:cNvSpPr>
          <p:nvPr>
            <p:ph type="body" sz="quarter" idx="26" hasCustomPrompt="1"/>
          </p:nvPr>
        </p:nvSpPr>
        <p:spPr>
          <a:xfrm>
            <a:off x="7810500" y="2058044"/>
            <a:ext cx="3714750" cy="633198"/>
          </a:xfrm>
        </p:spPr>
        <p:txBody>
          <a:bodyPr anchor="t"/>
          <a:lstStyle>
            <a:lvl1pPr algn="l">
              <a:spcBef>
                <a:spcPts val="0"/>
              </a:spcBef>
              <a:defRPr sz="1100" b="0">
                <a:solidFill>
                  <a:schemeClr val="bg2"/>
                </a:solidFill>
                <a:latin typeface="+mj-lt"/>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donec</a:t>
            </a:r>
            <a:r>
              <a:rPr lang="en-GB" dirty="0"/>
              <a:t> maximus </a:t>
            </a:r>
            <a:r>
              <a:rPr lang="en-GB" dirty="0" err="1"/>
              <a:t>dignissim</a:t>
            </a:r>
            <a:r>
              <a:rPr lang="en-GB" dirty="0"/>
              <a:t> </a:t>
            </a:r>
            <a:r>
              <a:rPr lang="en-GB" dirty="0" err="1"/>
              <a:t>pretium</a:t>
            </a:r>
            <a:r>
              <a:rPr lang="en-GB" dirty="0"/>
              <a:t>. Vestibulum an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a:t>
            </a:r>
          </a:p>
        </p:txBody>
      </p:sp>
      <p:sp>
        <p:nvSpPr>
          <p:cNvPr id="72" name="Picture Placeholder 19">
            <a:extLst>
              <a:ext uri="{FF2B5EF4-FFF2-40B4-BE49-F238E27FC236}">
                <a16:creationId xmlns:a16="http://schemas.microsoft.com/office/drawing/2014/main" id="{B610FFFB-A1B6-44C6-B7B5-70625DFA637B}"/>
              </a:ext>
            </a:extLst>
          </p:cNvPr>
          <p:cNvSpPr>
            <a:spLocks noGrp="1"/>
          </p:cNvSpPr>
          <p:nvPr>
            <p:ph type="pic" sz="quarter" idx="27"/>
          </p:nvPr>
        </p:nvSpPr>
        <p:spPr>
          <a:xfrm>
            <a:off x="6381750" y="2952750"/>
            <a:ext cx="1238250" cy="123825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noFill/>
          <a:ln>
            <a:noFill/>
          </a:ln>
        </p:spPr>
        <p:txBody>
          <a:bodyPr wrap="square" anchor="ctr">
            <a:noAutofit/>
          </a:bodyPr>
          <a:lstStyle>
            <a:lvl1pPr algn="ctr">
              <a:spcBef>
                <a:spcPts val="0"/>
              </a:spcBef>
              <a:defRPr sz="1250">
                <a:solidFill>
                  <a:schemeClr val="bg2"/>
                </a:solidFill>
              </a:defRPr>
            </a:lvl1pPr>
          </a:lstStyle>
          <a:p>
            <a:endParaRPr lang="en-GB" dirty="0"/>
          </a:p>
        </p:txBody>
      </p:sp>
      <p:sp>
        <p:nvSpPr>
          <p:cNvPr id="73" name="Text Placeholder 6">
            <a:extLst>
              <a:ext uri="{FF2B5EF4-FFF2-40B4-BE49-F238E27FC236}">
                <a16:creationId xmlns:a16="http://schemas.microsoft.com/office/drawing/2014/main" id="{AADC88E0-80D1-45DB-9B29-7D817AF1A62D}"/>
              </a:ext>
            </a:extLst>
          </p:cNvPr>
          <p:cNvSpPr>
            <a:spLocks noGrp="1"/>
          </p:cNvSpPr>
          <p:nvPr>
            <p:ph type="body" sz="quarter" idx="28" hasCustomPrompt="1"/>
          </p:nvPr>
        </p:nvSpPr>
        <p:spPr>
          <a:xfrm>
            <a:off x="7810500" y="3072242"/>
            <a:ext cx="3714750" cy="224051"/>
          </a:xfrm>
        </p:spPr>
        <p:txBody>
          <a:bodyPr anchor="b"/>
          <a:lstStyle>
            <a:lvl1pPr algn="l">
              <a:spcBef>
                <a:spcPts val="0"/>
              </a:spcBef>
              <a:defRPr sz="1500" b="1">
                <a:solidFill>
                  <a:schemeClr val="bg2"/>
                </a:solidFill>
                <a:latin typeface="+mj-lt"/>
              </a:defRPr>
            </a:lvl1pPr>
          </a:lstStyle>
          <a:p>
            <a:pPr lvl="0"/>
            <a:r>
              <a:rPr lang="en-GB" dirty="0"/>
              <a:t>Lorem ipsum </a:t>
            </a:r>
            <a:r>
              <a:rPr lang="en-GB" dirty="0" err="1"/>
              <a:t>dolor</a:t>
            </a:r>
            <a:r>
              <a:rPr lang="en-GB" dirty="0"/>
              <a:t> sit </a:t>
            </a:r>
            <a:r>
              <a:rPr lang="en-GB" dirty="0" err="1"/>
              <a:t>amet</a:t>
            </a:r>
            <a:r>
              <a:rPr lang="en-GB" dirty="0"/>
              <a:t> </a:t>
            </a:r>
            <a:r>
              <a:rPr lang="en-GB" dirty="0" err="1"/>
              <a:t>consect</a:t>
            </a:r>
            <a:endParaRPr lang="en-GB" dirty="0"/>
          </a:p>
        </p:txBody>
      </p:sp>
      <p:sp>
        <p:nvSpPr>
          <p:cNvPr id="74" name="Text Placeholder 6">
            <a:extLst>
              <a:ext uri="{FF2B5EF4-FFF2-40B4-BE49-F238E27FC236}">
                <a16:creationId xmlns:a16="http://schemas.microsoft.com/office/drawing/2014/main" id="{D96E7FE1-0A9E-4E9F-B610-14A5B0C5514C}"/>
              </a:ext>
            </a:extLst>
          </p:cNvPr>
          <p:cNvSpPr>
            <a:spLocks noGrp="1"/>
          </p:cNvSpPr>
          <p:nvPr>
            <p:ph type="body" sz="quarter" idx="29" hasCustomPrompt="1"/>
          </p:nvPr>
        </p:nvSpPr>
        <p:spPr>
          <a:xfrm>
            <a:off x="7810500" y="3486794"/>
            <a:ext cx="3714750" cy="633198"/>
          </a:xfrm>
        </p:spPr>
        <p:txBody>
          <a:bodyPr anchor="t"/>
          <a:lstStyle>
            <a:lvl1pPr algn="l">
              <a:spcBef>
                <a:spcPts val="0"/>
              </a:spcBef>
              <a:defRPr sz="1100" b="0">
                <a:solidFill>
                  <a:schemeClr val="bg2"/>
                </a:solidFill>
                <a:latin typeface="+mj-lt"/>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donec</a:t>
            </a:r>
            <a:r>
              <a:rPr lang="en-GB" dirty="0"/>
              <a:t> maximus </a:t>
            </a:r>
            <a:r>
              <a:rPr lang="en-GB" dirty="0" err="1"/>
              <a:t>dignissim</a:t>
            </a:r>
            <a:r>
              <a:rPr lang="en-GB" dirty="0"/>
              <a:t> </a:t>
            </a:r>
            <a:r>
              <a:rPr lang="en-GB" dirty="0" err="1"/>
              <a:t>pretium</a:t>
            </a:r>
            <a:r>
              <a:rPr lang="en-GB" dirty="0"/>
              <a:t>. Vestibulum an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a:t>
            </a:r>
          </a:p>
        </p:txBody>
      </p:sp>
      <p:sp>
        <p:nvSpPr>
          <p:cNvPr id="75" name="Picture Placeholder 19">
            <a:extLst>
              <a:ext uri="{FF2B5EF4-FFF2-40B4-BE49-F238E27FC236}">
                <a16:creationId xmlns:a16="http://schemas.microsoft.com/office/drawing/2014/main" id="{8731F93D-5EA1-4629-A141-C9BAA1DFFE62}"/>
              </a:ext>
            </a:extLst>
          </p:cNvPr>
          <p:cNvSpPr>
            <a:spLocks noGrp="1"/>
          </p:cNvSpPr>
          <p:nvPr>
            <p:ph type="pic" sz="quarter" idx="30"/>
          </p:nvPr>
        </p:nvSpPr>
        <p:spPr>
          <a:xfrm>
            <a:off x="6381750" y="4381500"/>
            <a:ext cx="1238250" cy="1238250"/>
          </a:xfrm>
          <a:custGeom>
            <a:avLst/>
            <a:gdLst>
              <a:gd name="connsiteX0" fmla="*/ 619760 w 1239520"/>
              <a:gd name="connsiteY0" fmla="*/ 0 h 1239520"/>
              <a:gd name="connsiteX1" fmla="*/ 1239520 w 1239520"/>
              <a:gd name="connsiteY1" fmla="*/ 619760 h 1239520"/>
              <a:gd name="connsiteX2" fmla="*/ 619760 w 1239520"/>
              <a:gd name="connsiteY2" fmla="*/ 1239520 h 1239520"/>
              <a:gd name="connsiteX3" fmla="*/ 0 w 1239520"/>
              <a:gd name="connsiteY3" fmla="*/ 619760 h 1239520"/>
              <a:gd name="connsiteX4" fmla="*/ 619760 w 1239520"/>
              <a:gd name="connsiteY4" fmla="*/ 0 h 123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520" h="1239520">
                <a:moveTo>
                  <a:pt x="619760" y="0"/>
                </a:moveTo>
                <a:cubicBezTo>
                  <a:pt x="962044" y="0"/>
                  <a:pt x="1239520" y="277476"/>
                  <a:pt x="1239520" y="619760"/>
                </a:cubicBezTo>
                <a:cubicBezTo>
                  <a:pt x="1239520" y="962044"/>
                  <a:pt x="962044" y="1239520"/>
                  <a:pt x="619760" y="1239520"/>
                </a:cubicBezTo>
                <a:cubicBezTo>
                  <a:pt x="277476" y="1239520"/>
                  <a:pt x="0" y="962044"/>
                  <a:pt x="0" y="619760"/>
                </a:cubicBezTo>
                <a:cubicBezTo>
                  <a:pt x="0" y="277476"/>
                  <a:pt x="277476" y="0"/>
                  <a:pt x="619760" y="0"/>
                </a:cubicBezTo>
                <a:close/>
              </a:path>
            </a:pathLst>
          </a:custGeom>
          <a:noFill/>
          <a:ln>
            <a:noFill/>
          </a:ln>
        </p:spPr>
        <p:txBody>
          <a:bodyPr wrap="square" anchor="ctr">
            <a:noAutofit/>
          </a:bodyPr>
          <a:lstStyle>
            <a:lvl1pPr algn="ctr">
              <a:spcBef>
                <a:spcPts val="0"/>
              </a:spcBef>
              <a:defRPr sz="1250">
                <a:solidFill>
                  <a:schemeClr val="bg2"/>
                </a:solidFill>
              </a:defRPr>
            </a:lvl1pPr>
          </a:lstStyle>
          <a:p>
            <a:endParaRPr lang="en-GB" dirty="0"/>
          </a:p>
        </p:txBody>
      </p:sp>
      <p:sp>
        <p:nvSpPr>
          <p:cNvPr id="76" name="Text Placeholder 6">
            <a:extLst>
              <a:ext uri="{FF2B5EF4-FFF2-40B4-BE49-F238E27FC236}">
                <a16:creationId xmlns:a16="http://schemas.microsoft.com/office/drawing/2014/main" id="{1C6382EE-D37A-4B8A-98E6-F9F816C5DE7B}"/>
              </a:ext>
            </a:extLst>
          </p:cNvPr>
          <p:cNvSpPr>
            <a:spLocks noGrp="1"/>
          </p:cNvSpPr>
          <p:nvPr>
            <p:ph type="body" sz="quarter" idx="31" hasCustomPrompt="1"/>
          </p:nvPr>
        </p:nvSpPr>
        <p:spPr>
          <a:xfrm>
            <a:off x="7810500" y="4500992"/>
            <a:ext cx="3714750" cy="224051"/>
          </a:xfrm>
        </p:spPr>
        <p:txBody>
          <a:bodyPr anchor="b"/>
          <a:lstStyle>
            <a:lvl1pPr algn="l">
              <a:spcBef>
                <a:spcPts val="0"/>
              </a:spcBef>
              <a:defRPr sz="1500" b="1">
                <a:solidFill>
                  <a:schemeClr val="bg2"/>
                </a:solidFill>
                <a:latin typeface="+mj-lt"/>
              </a:defRPr>
            </a:lvl1pPr>
          </a:lstStyle>
          <a:p>
            <a:pPr lvl="0"/>
            <a:r>
              <a:rPr lang="en-GB" dirty="0"/>
              <a:t>Lorem ipsum </a:t>
            </a:r>
            <a:r>
              <a:rPr lang="en-GB" dirty="0" err="1"/>
              <a:t>dolor</a:t>
            </a:r>
            <a:r>
              <a:rPr lang="en-GB" dirty="0"/>
              <a:t> sit </a:t>
            </a:r>
            <a:r>
              <a:rPr lang="en-GB" dirty="0" err="1"/>
              <a:t>amet</a:t>
            </a:r>
            <a:r>
              <a:rPr lang="en-GB" dirty="0"/>
              <a:t> </a:t>
            </a:r>
            <a:r>
              <a:rPr lang="en-GB" dirty="0" err="1"/>
              <a:t>consect</a:t>
            </a:r>
            <a:endParaRPr lang="en-GB" dirty="0"/>
          </a:p>
        </p:txBody>
      </p:sp>
      <p:sp>
        <p:nvSpPr>
          <p:cNvPr id="77" name="Text Placeholder 6">
            <a:extLst>
              <a:ext uri="{FF2B5EF4-FFF2-40B4-BE49-F238E27FC236}">
                <a16:creationId xmlns:a16="http://schemas.microsoft.com/office/drawing/2014/main" id="{DAD80F25-E834-4DDB-8900-765599B0FA4F}"/>
              </a:ext>
            </a:extLst>
          </p:cNvPr>
          <p:cNvSpPr>
            <a:spLocks noGrp="1"/>
          </p:cNvSpPr>
          <p:nvPr>
            <p:ph type="body" sz="quarter" idx="32" hasCustomPrompt="1"/>
          </p:nvPr>
        </p:nvSpPr>
        <p:spPr>
          <a:xfrm>
            <a:off x="7810500" y="4915544"/>
            <a:ext cx="3714750" cy="633198"/>
          </a:xfrm>
        </p:spPr>
        <p:txBody>
          <a:bodyPr anchor="t"/>
          <a:lstStyle>
            <a:lvl1pPr algn="l">
              <a:spcBef>
                <a:spcPts val="0"/>
              </a:spcBef>
              <a:defRPr sz="1100" b="0">
                <a:solidFill>
                  <a:schemeClr val="bg2"/>
                </a:solidFill>
                <a:latin typeface="+mj-lt"/>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donec</a:t>
            </a:r>
            <a:r>
              <a:rPr lang="en-GB" dirty="0"/>
              <a:t> maximus </a:t>
            </a:r>
            <a:r>
              <a:rPr lang="en-GB" dirty="0" err="1"/>
              <a:t>dignissim</a:t>
            </a:r>
            <a:r>
              <a:rPr lang="en-GB" dirty="0"/>
              <a:t> </a:t>
            </a:r>
            <a:r>
              <a:rPr lang="en-GB" dirty="0" err="1"/>
              <a:t>pretium</a:t>
            </a:r>
            <a:r>
              <a:rPr lang="en-GB" dirty="0"/>
              <a:t>. Vestibulum an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a:t>
            </a:r>
          </a:p>
        </p:txBody>
      </p:sp>
    </p:spTree>
    <p:extLst>
      <p:ext uri="{BB962C8B-B14F-4D97-AF65-F5344CB8AC3E}">
        <p14:creationId xmlns:p14="http://schemas.microsoft.com/office/powerpoint/2010/main" val="35994332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eft Media with Round Image">
    <p:bg>
      <p:bgPr>
        <a:solidFill>
          <a:schemeClr val="bg1"/>
        </a:solid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713BA2AC-9F74-4652-9DD4-F485066C0FB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6" name="Text Placeholder 5">
            <a:extLst>
              <a:ext uri="{FF2B5EF4-FFF2-40B4-BE49-F238E27FC236}">
                <a16:creationId xmlns:a16="http://schemas.microsoft.com/office/drawing/2014/main" id="{1548CF08-0A99-4D81-A4BF-6F24B2636966}"/>
              </a:ext>
            </a:extLst>
          </p:cNvPr>
          <p:cNvSpPr>
            <a:spLocks noGrp="1"/>
          </p:cNvSpPr>
          <p:nvPr>
            <p:ph type="body" sz="quarter" idx="10"/>
          </p:nvPr>
        </p:nvSpPr>
        <p:spPr>
          <a:xfrm>
            <a:off x="1021976" y="1809750"/>
            <a:ext cx="4121524" cy="773907"/>
          </a:xfrm>
        </p:spPr>
        <p:txBody>
          <a:bodyPr anchor="b"/>
          <a:lstStyle>
            <a:lvl1pPr>
              <a:lnSpc>
                <a:spcPct val="118000"/>
              </a:lnSpc>
              <a:spcBef>
                <a:spcPts val="0"/>
              </a:spcBef>
              <a:defRPr sz="2250" b="1">
                <a:solidFill>
                  <a:schemeClr val="bg2"/>
                </a:solidFill>
              </a:defRPr>
            </a:lvl1pPr>
            <a:lvl2pPr marL="182563" indent="0">
              <a:buNone/>
              <a:defRPr/>
            </a:lvl2pPr>
          </a:lstStyle>
          <a:p>
            <a:pPr lvl="0"/>
            <a:endParaRPr lang="en-US" dirty="0"/>
          </a:p>
        </p:txBody>
      </p:sp>
      <p:sp>
        <p:nvSpPr>
          <p:cNvPr id="20" name="Date Placeholder 1">
            <a:extLst>
              <a:ext uri="{FF2B5EF4-FFF2-40B4-BE49-F238E27FC236}">
                <a16:creationId xmlns:a16="http://schemas.microsoft.com/office/drawing/2014/main" id="{C5DCCAA4-B153-46DA-84E6-7374E08B7C73}"/>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21" name="Footer Placeholder 20">
            <a:extLst>
              <a:ext uri="{FF2B5EF4-FFF2-40B4-BE49-F238E27FC236}">
                <a16:creationId xmlns:a16="http://schemas.microsoft.com/office/drawing/2014/main" id="{FFD47328-CACB-489D-AAAB-5DDA1494732E}"/>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22" name="Slide Number Placeholder 21">
            <a:extLst>
              <a:ext uri="{FF2B5EF4-FFF2-40B4-BE49-F238E27FC236}">
                <a16:creationId xmlns:a16="http://schemas.microsoft.com/office/drawing/2014/main" id="{AEE5ADE2-381A-41F7-8EB5-5C1344A80AF9}"/>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2"/>
          </a:solidFill>
          <a:ln w="6350">
            <a:noFill/>
          </a:ln>
          <a:effectLst/>
        </p:spPr>
        <p:txBody>
          <a:bodyPr wrap="square" lIns="0" tIns="72000" rIns="0" bIns="0" anchor="ctr">
            <a:noAutofit/>
          </a:bodyPr>
          <a:lstStyle>
            <a:lvl1pPr algn="ctr">
              <a:lnSpc>
                <a:spcPct val="90000"/>
              </a:lnSpc>
              <a:defRPr sz="1300" b="0">
                <a:solidFill>
                  <a:schemeClr val="tx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pic>
        <p:nvPicPr>
          <p:cNvPr id="23" name="Graphic 22">
            <a:extLst>
              <a:ext uri="{FF2B5EF4-FFF2-40B4-BE49-F238E27FC236}">
                <a16:creationId xmlns:a16="http://schemas.microsoft.com/office/drawing/2014/main" id="{B831BC76-C3A3-4840-8FEE-7EF116A0608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9"/>
          </a:xfrm>
          <a:prstGeom prst="rect">
            <a:avLst/>
          </a:prstGeom>
        </p:spPr>
      </p:pic>
      <p:sp>
        <p:nvSpPr>
          <p:cNvPr id="18" name="Picture Placeholder 12">
            <a:extLst>
              <a:ext uri="{FF2B5EF4-FFF2-40B4-BE49-F238E27FC236}">
                <a16:creationId xmlns:a16="http://schemas.microsoft.com/office/drawing/2014/main" id="{B7EC5D94-663C-452F-80ED-1CCAE3470170}"/>
              </a:ext>
            </a:extLst>
          </p:cNvPr>
          <p:cNvSpPr>
            <a:spLocks noGrp="1"/>
          </p:cNvSpPr>
          <p:nvPr>
            <p:ph type="pic" sz="quarter" idx="12"/>
          </p:nvPr>
        </p:nvSpPr>
        <p:spPr>
          <a:xfrm>
            <a:off x="6953250" y="1524000"/>
            <a:ext cx="3810000" cy="3810000"/>
          </a:xfrm>
          <a:custGeom>
            <a:avLst/>
            <a:gdLst>
              <a:gd name="connsiteX0" fmla="*/ 1905000 w 3810000"/>
              <a:gd name="connsiteY0" fmla="*/ 0 h 3810000"/>
              <a:gd name="connsiteX1" fmla="*/ 3810000 w 3810000"/>
              <a:gd name="connsiteY1" fmla="*/ 1905000 h 3810000"/>
              <a:gd name="connsiteX2" fmla="*/ 1905000 w 3810000"/>
              <a:gd name="connsiteY2" fmla="*/ 3810000 h 3810000"/>
              <a:gd name="connsiteX3" fmla="*/ 0 w 3810000"/>
              <a:gd name="connsiteY3" fmla="*/ 1905000 h 3810000"/>
              <a:gd name="connsiteX4" fmla="*/ 1905000 w 3810000"/>
              <a:gd name="connsiteY4" fmla="*/ 0 h 38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3810000">
                <a:moveTo>
                  <a:pt x="1905000" y="0"/>
                </a:moveTo>
                <a:cubicBezTo>
                  <a:pt x="2957102" y="0"/>
                  <a:pt x="3810000" y="852898"/>
                  <a:pt x="3810000" y="1905000"/>
                </a:cubicBezTo>
                <a:cubicBezTo>
                  <a:pt x="3810000" y="2957102"/>
                  <a:pt x="2957102" y="3810000"/>
                  <a:pt x="1905000" y="3810000"/>
                </a:cubicBezTo>
                <a:cubicBezTo>
                  <a:pt x="852898" y="3810000"/>
                  <a:pt x="0" y="2957102"/>
                  <a:pt x="0" y="1905000"/>
                </a:cubicBezTo>
                <a:cubicBezTo>
                  <a:pt x="0" y="852898"/>
                  <a:pt x="852898" y="0"/>
                  <a:pt x="1905000" y="0"/>
                </a:cubicBezTo>
                <a:close/>
              </a:path>
            </a:pathLst>
          </a:custGeom>
          <a:noFill/>
        </p:spPr>
        <p:txBody>
          <a:bodyPr wrap="square" anchor="ctr">
            <a:noAutofit/>
          </a:bodyPr>
          <a:lstStyle>
            <a:lvl1pPr algn="ctr">
              <a:spcBef>
                <a:spcPts val="0"/>
              </a:spcBef>
              <a:defRPr sz="1250">
                <a:solidFill>
                  <a:schemeClr val="bg2"/>
                </a:solidFill>
              </a:defRPr>
            </a:lvl1pPr>
          </a:lstStyle>
          <a:p>
            <a:endParaRPr lang="en-GB" dirty="0"/>
          </a:p>
        </p:txBody>
      </p:sp>
      <p:sp>
        <p:nvSpPr>
          <p:cNvPr id="19" name="Content Placeholder 2">
            <a:extLst>
              <a:ext uri="{FF2B5EF4-FFF2-40B4-BE49-F238E27FC236}">
                <a16:creationId xmlns:a16="http://schemas.microsoft.com/office/drawing/2014/main" id="{4910776F-8BE5-4B95-B158-C03EB0219F2B}"/>
              </a:ext>
            </a:extLst>
          </p:cNvPr>
          <p:cNvSpPr>
            <a:spLocks noGrp="1"/>
          </p:cNvSpPr>
          <p:nvPr>
            <p:ph sz="quarter" idx="20"/>
          </p:nvPr>
        </p:nvSpPr>
        <p:spPr>
          <a:xfrm>
            <a:off x="1021976" y="2857500"/>
            <a:ext cx="4121525" cy="20002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356402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eft Media with Image">
    <p:bg>
      <p:bgPr>
        <a:solidFill>
          <a:schemeClr val="accent4"/>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18D40409-20EB-4DFD-ABB9-15DA926EFCA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6" name="Text Placeholder 5">
            <a:extLst>
              <a:ext uri="{FF2B5EF4-FFF2-40B4-BE49-F238E27FC236}">
                <a16:creationId xmlns:a16="http://schemas.microsoft.com/office/drawing/2014/main" id="{1548CF08-0A99-4D81-A4BF-6F24B2636966}"/>
              </a:ext>
            </a:extLst>
          </p:cNvPr>
          <p:cNvSpPr>
            <a:spLocks noGrp="1"/>
          </p:cNvSpPr>
          <p:nvPr>
            <p:ph type="body" sz="quarter" idx="10"/>
          </p:nvPr>
        </p:nvSpPr>
        <p:spPr>
          <a:xfrm>
            <a:off x="952500" y="1333500"/>
            <a:ext cx="4191000" cy="773907"/>
          </a:xfrm>
        </p:spPr>
        <p:txBody>
          <a:bodyPr anchor="b"/>
          <a:lstStyle>
            <a:lvl1pPr>
              <a:lnSpc>
                <a:spcPct val="118000"/>
              </a:lnSpc>
              <a:spcBef>
                <a:spcPts val="0"/>
              </a:spcBef>
              <a:defRPr sz="2250" b="1">
                <a:solidFill>
                  <a:schemeClr val="bg2"/>
                </a:solidFill>
              </a:defRPr>
            </a:lvl1pPr>
            <a:lvl2pPr marL="182563" indent="0">
              <a:buNone/>
              <a:defRPr/>
            </a:lvl2pPr>
          </a:lstStyle>
          <a:p>
            <a:pPr lvl="0"/>
            <a:endParaRPr lang="en-US" dirty="0"/>
          </a:p>
        </p:txBody>
      </p:sp>
      <p:sp>
        <p:nvSpPr>
          <p:cNvPr id="5" name="Picture Placeholder 4">
            <a:extLst>
              <a:ext uri="{FF2B5EF4-FFF2-40B4-BE49-F238E27FC236}">
                <a16:creationId xmlns:a16="http://schemas.microsoft.com/office/drawing/2014/main" id="{A40D2299-5EA6-4572-82C5-5D4F8D7ECB03}"/>
              </a:ext>
            </a:extLst>
          </p:cNvPr>
          <p:cNvSpPr>
            <a:spLocks noGrp="1"/>
          </p:cNvSpPr>
          <p:nvPr>
            <p:ph type="pic" sz="quarter" idx="12"/>
          </p:nvPr>
        </p:nvSpPr>
        <p:spPr>
          <a:xfrm>
            <a:off x="6096000" y="0"/>
            <a:ext cx="4952462" cy="6858000"/>
          </a:xfrm>
          <a:solidFill>
            <a:schemeClr val="bg2">
              <a:lumMod val="75000"/>
            </a:schemeClr>
          </a:solidFill>
        </p:spPr>
        <p:txBody>
          <a:bodyPr anchor="ctr"/>
          <a:lstStyle>
            <a:lvl1pPr algn="ctr">
              <a:spcBef>
                <a:spcPts val="0"/>
              </a:spcBef>
              <a:defRPr sz="1250"/>
            </a:lvl1pPr>
          </a:lstStyle>
          <a:p>
            <a:endParaRPr lang="en-GB"/>
          </a:p>
        </p:txBody>
      </p:sp>
      <p:sp>
        <p:nvSpPr>
          <p:cNvPr id="20" name="Date Placeholder 1">
            <a:extLst>
              <a:ext uri="{FF2B5EF4-FFF2-40B4-BE49-F238E27FC236}">
                <a16:creationId xmlns:a16="http://schemas.microsoft.com/office/drawing/2014/main" id="{C5DCCAA4-B153-46DA-84E6-7374E08B7C73}"/>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21" name="Footer Placeholder 20">
            <a:extLst>
              <a:ext uri="{FF2B5EF4-FFF2-40B4-BE49-F238E27FC236}">
                <a16:creationId xmlns:a16="http://schemas.microsoft.com/office/drawing/2014/main" id="{FFD47328-CACB-489D-AAAB-5DDA1494732E}"/>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22" name="Slide Number Placeholder 21">
            <a:extLst>
              <a:ext uri="{FF2B5EF4-FFF2-40B4-BE49-F238E27FC236}">
                <a16:creationId xmlns:a16="http://schemas.microsoft.com/office/drawing/2014/main" id="{AEE5ADE2-381A-41F7-8EB5-5C1344A80AF9}"/>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2"/>
          </a:solidFill>
          <a:ln w="6350">
            <a:noFill/>
          </a:ln>
          <a:effectLst/>
        </p:spPr>
        <p:txBody>
          <a:bodyPr wrap="square" lIns="0" tIns="72000" rIns="0" bIns="0" anchor="ctr">
            <a:noAutofit/>
          </a:bodyPr>
          <a:lstStyle>
            <a:lvl1pPr algn="ctr">
              <a:lnSpc>
                <a:spcPct val="90000"/>
              </a:lnSpc>
              <a:defRPr sz="1300" b="0">
                <a:solidFill>
                  <a:schemeClr val="tx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pic>
        <p:nvPicPr>
          <p:cNvPr id="23" name="Graphic 22">
            <a:extLst>
              <a:ext uri="{FF2B5EF4-FFF2-40B4-BE49-F238E27FC236}">
                <a16:creationId xmlns:a16="http://schemas.microsoft.com/office/drawing/2014/main" id="{B831BC76-C3A3-4840-8FEE-7EF116A0608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9"/>
          </a:xfrm>
          <a:prstGeom prst="rect">
            <a:avLst/>
          </a:prstGeom>
        </p:spPr>
      </p:pic>
      <p:sp>
        <p:nvSpPr>
          <p:cNvPr id="3" name="Content Placeholder 2">
            <a:extLst>
              <a:ext uri="{FF2B5EF4-FFF2-40B4-BE49-F238E27FC236}">
                <a16:creationId xmlns:a16="http://schemas.microsoft.com/office/drawing/2014/main" id="{4CF4F2EB-7830-4997-9A8C-C2EA6E8B3A9B}"/>
              </a:ext>
            </a:extLst>
          </p:cNvPr>
          <p:cNvSpPr>
            <a:spLocks noGrp="1"/>
          </p:cNvSpPr>
          <p:nvPr>
            <p:ph sz="quarter" idx="13"/>
          </p:nvPr>
        </p:nvSpPr>
        <p:spPr>
          <a:xfrm>
            <a:off x="952500" y="2381250"/>
            <a:ext cx="4191000" cy="316118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433197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ight Media with Image">
    <p:bg>
      <p:bgPr>
        <a:solidFill>
          <a:schemeClr val="accent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2A081F1F-87DA-40F5-B845-D3F5DA9BB0A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6" name="Text Placeholder 5">
            <a:extLst>
              <a:ext uri="{FF2B5EF4-FFF2-40B4-BE49-F238E27FC236}">
                <a16:creationId xmlns:a16="http://schemas.microsoft.com/office/drawing/2014/main" id="{1548CF08-0A99-4D81-A4BF-6F24B2636966}"/>
              </a:ext>
            </a:extLst>
          </p:cNvPr>
          <p:cNvSpPr>
            <a:spLocks noGrp="1"/>
          </p:cNvSpPr>
          <p:nvPr>
            <p:ph type="body" sz="quarter" idx="10"/>
          </p:nvPr>
        </p:nvSpPr>
        <p:spPr>
          <a:xfrm>
            <a:off x="7143750" y="1333500"/>
            <a:ext cx="4095750" cy="773907"/>
          </a:xfrm>
        </p:spPr>
        <p:txBody>
          <a:bodyPr anchor="b"/>
          <a:lstStyle>
            <a:lvl1pPr>
              <a:lnSpc>
                <a:spcPct val="118000"/>
              </a:lnSpc>
              <a:spcBef>
                <a:spcPts val="0"/>
              </a:spcBef>
              <a:defRPr sz="2250" b="1">
                <a:solidFill>
                  <a:schemeClr val="bg2"/>
                </a:solidFill>
              </a:defRPr>
            </a:lvl1pPr>
            <a:lvl2pPr marL="182563" indent="0">
              <a:buNone/>
              <a:defRPr/>
            </a:lvl2pPr>
          </a:lstStyle>
          <a:p>
            <a:pPr lvl="0"/>
            <a:endParaRPr lang="en-US" dirty="0"/>
          </a:p>
        </p:txBody>
      </p:sp>
      <p:sp>
        <p:nvSpPr>
          <p:cNvPr id="5" name="Picture Placeholder 4">
            <a:extLst>
              <a:ext uri="{FF2B5EF4-FFF2-40B4-BE49-F238E27FC236}">
                <a16:creationId xmlns:a16="http://schemas.microsoft.com/office/drawing/2014/main" id="{A40D2299-5EA6-4572-82C5-5D4F8D7ECB03}"/>
              </a:ext>
            </a:extLst>
          </p:cNvPr>
          <p:cNvSpPr>
            <a:spLocks noGrp="1"/>
          </p:cNvSpPr>
          <p:nvPr>
            <p:ph type="pic" sz="quarter" idx="12"/>
          </p:nvPr>
        </p:nvSpPr>
        <p:spPr>
          <a:xfrm>
            <a:off x="0" y="0"/>
            <a:ext cx="6096000" cy="6858000"/>
          </a:xfrm>
          <a:solidFill>
            <a:schemeClr val="bg2">
              <a:lumMod val="75000"/>
            </a:schemeClr>
          </a:solidFill>
        </p:spPr>
        <p:txBody>
          <a:bodyPr anchor="ctr"/>
          <a:lstStyle>
            <a:lvl1pPr algn="ctr">
              <a:spcBef>
                <a:spcPts val="0"/>
              </a:spcBef>
              <a:defRPr sz="1250"/>
            </a:lvl1pPr>
          </a:lstStyle>
          <a:p>
            <a:endParaRPr lang="en-GB"/>
          </a:p>
        </p:txBody>
      </p:sp>
      <p:sp>
        <p:nvSpPr>
          <p:cNvPr id="20" name="Date Placeholder 1">
            <a:extLst>
              <a:ext uri="{FF2B5EF4-FFF2-40B4-BE49-F238E27FC236}">
                <a16:creationId xmlns:a16="http://schemas.microsoft.com/office/drawing/2014/main" id="{C5DCCAA4-B153-46DA-84E6-7374E08B7C73}"/>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21" name="Footer Placeholder 20">
            <a:extLst>
              <a:ext uri="{FF2B5EF4-FFF2-40B4-BE49-F238E27FC236}">
                <a16:creationId xmlns:a16="http://schemas.microsoft.com/office/drawing/2014/main" id="{FFD47328-CACB-489D-AAAB-5DDA1494732E}"/>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22" name="Slide Number Placeholder 21">
            <a:extLst>
              <a:ext uri="{FF2B5EF4-FFF2-40B4-BE49-F238E27FC236}">
                <a16:creationId xmlns:a16="http://schemas.microsoft.com/office/drawing/2014/main" id="{AEE5ADE2-381A-41F7-8EB5-5C1344A80AF9}"/>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2"/>
          </a:solidFill>
          <a:ln w="6350">
            <a:noFill/>
          </a:ln>
          <a:effectLst/>
        </p:spPr>
        <p:txBody>
          <a:bodyPr wrap="square" lIns="0" tIns="72000" rIns="0" bIns="0" anchor="ctr">
            <a:noAutofit/>
          </a:bodyPr>
          <a:lstStyle>
            <a:lvl1pPr algn="ctr">
              <a:lnSpc>
                <a:spcPct val="90000"/>
              </a:lnSpc>
              <a:defRPr sz="1300" b="0">
                <a:solidFill>
                  <a:schemeClr val="tx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pic>
        <p:nvPicPr>
          <p:cNvPr id="23" name="Graphic 22">
            <a:extLst>
              <a:ext uri="{FF2B5EF4-FFF2-40B4-BE49-F238E27FC236}">
                <a16:creationId xmlns:a16="http://schemas.microsoft.com/office/drawing/2014/main" id="{B831BC76-C3A3-4840-8FEE-7EF116A0608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9"/>
          </a:xfrm>
          <a:prstGeom prst="rect">
            <a:avLst/>
          </a:prstGeom>
        </p:spPr>
      </p:pic>
      <p:sp>
        <p:nvSpPr>
          <p:cNvPr id="14" name="Content Placeholder 2">
            <a:extLst>
              <a:ext uri="{FF2B5EF4-FFF2-40B4-BE49-F238E27FC236}">
                <a16:creationId xmlns:a16="http://schemas.microsoft.com/office/drawing/2014/main" id="{3128B560-4FFB-4CF8-813A-844A52F20356}"/>
              </a:ext>
            </a:extLst>
          </p:cNvPr>
          <p:cNvSpPr>
            <a:spLocks noGrp="1"/>
          </p:cNvSpPr>
          <p:nvPr>
            <p:ph sz="quarter" idx="13"/>
          </p:nvPr>
        </p:nvSpPr>
        <p:spPr>
          <a:xfrm>
            <a:off x="7143750" y="2381250"/>
            <a:ext cx="4095750" cy="316118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854500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ight Media (Double) with Image">
    <p:bg>
      <p:bgPr>
        <a:solidFill>
          <a:schemeClr val="accent4"/>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59BC7B28-E6DF-4484-A134-93B070CE25C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6" name="Text Placeholder 5">
            <a:extLst>
              <a:ext uri="{FF2B5EF4-FFF2-40B4-BE49-F238E27FC236}">
                <a16:creationId xmlns:a16="http://schemas.microsoft.com/office/drawing/2014/main" id="{1548CF08-0A99-4D81-A4BF-6F24B2636966}"/>
              </a:ext>
            </a:extLst>
          </p:cNvPr>
          <p:cNvSpPr>
            <a:spLocks noGrp="1"/>
          </p:cNvSpPr>
          <p:nvPr>
            <p:ph type="body" sz="quarter" idx="10"/>
          </p:nvPr>
        </p:nvSpPr>
        <p:spPr>
          <a:xfrm>
            <a:off x="4953000" y="1524000"/>
            <a:ext cx="6286500" cy="326091"/>
          </a:xfrm>
        </p:spPr>
        <p:txBody>
          <a:bodyPr anchor="b"/>
          <a:lstStyle>
            <a:lvl1pPr>
              <a:lnSpc>
                <a:spcPct val="118000"/>
              </a:lnSpc>
              <a:spcBef>
                <a:spcPts val="0"/>
              </a:spcBef>
              <a:defRPr sz="2250" b="1">
                <a:solidFill>
                  <a:schemeClr val="bg2"/>
                </a:solidFill>
              </a:defRPr>
            </a:lvl1pPr>
            <a:lvl2pPr marL="182563" indent="0">
              <a:buNone/>
              <a:defRPr/>
            </a:lvl2pPr>
          </a:lstStyle>
          <a:p>
            <a:pPr lvl="0"/>
            <a:endParaRPr lang="en-US" dirty="0"/>
          </a:p>
        </p:txBody>
      </p:sp>
      <p:sp>
        <p:nvSpPr>
          <p:cNvPr id="5" name="Picture Placeholder 4">
            <a:extLst>
              <a:ext uri="{FF2B5EF4-FFF2-40B4-BE49-F238E27FC236}">
                <a16:creationId xmlns:a16="http://schemas.microsoft.com/office/drawing/2014/main" id="{A40D2299-5EA6-4572-82C5-5D4F8D7ECB03}"/>
              </a:ext>
            </a:extLst>
          </p:cNvPr>
          <p:cNvSpPr>
            <a:spLocks noGrp="1"/>
          </p:cNvSpPr>
          <p:nvPr>
            <p:ph type="pic" sz="quarter" idx="12"/>
          </p:nvPr>
        </p:nvSpPr>
        <p:spPr>
          <a:xfrm>
            <a:off x="0" y="0"/>
            <a:ext cx="4069976" cy="6858000"/>
          </a:xfrm>
          <a:solidFill>
            <a:schemeClr val="bg2">
              <a:lumMod val="75000"/>
            </a:schemeClr>
          </a:solidFill>
        </p:spPr>
        <p:txBody>
          <a:bodyPr anchor="ctr"/>
          <a:lstStyle>
            <a:lvl1pPr algn="ctr">
              <a:spcBef>
                <a:spcPts val="0"/>
              </a:spcBef>
              <a:defRPr sz="1250"/>
            </a:lvl1pPr>
          </a:lstStyle>
          <a:p>
            <a:endParaRPr lang="en-GB"/>
          </a:p>
        </p:txBody>
      </p:sp>
      <p:sp>
        <p:nvSpPr>
          <p:cNvPr id="20" name="Date Placeholder 1">
            <a:extLst>
              <a:ext uri="{FF2B5EF4-FFF2-40B4-BE49-F238E27FC236}">
                <a16:creationId xmlns:a16="http://schemas.microsoft.com/office/drawing/2014/main" id="{C5DCCAA4-B153-46DA-84E6-7374E08B7C73}"/>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21" name="Footer Placeholder 20">
            <a:extLst>
              <a:ext uri="{FF2B5EF4-FFF2-40B4-BE49-F238E27FC236}">
                <a16:creationId xmlns:a16="http://schemas.microsoft.com/office/drawing/2014/main" id="{FFD47328-CACB-489D-AAAB-5DDA1494732E}"/>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22" name="Slide Number Placeholder 21">
            <a:extLst>
              <a:ext uri="{FF2B5EF4-FFF2-40B4-BE49-F238E27FC236}">
                <a16:creationId xmlns:a16="http://schemas.microsoft.com/office/drawing/2014/main" id="{AEE5ADE2-381A-41F7-8EB5-5C1344A80AF9}"/>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2"/>
          </a:solidFill>
          <a:ln w="6350">
            <a:noFill/>
          </a:ln>
          <a:effectLst/>
        </p:spPr>
        <p:txBody>
          <a:bodyPr wrap="square" lIns="0" tIns="72000" rIns="0" bIns="0" anchor="ctr">
            <a:noAutofit/>
          </a:bodyPr>
          <a:lstStyle>
            <a:lvl1pPr algn="ctr">
              <a:lnSpc>
                <a:spcPct val="90000"/>
              </a:lnSpc>
              <a:defRPr sz="1300" b="0">
                <a:solidFill>
                  <a:schemeClr val="tx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pic>
        <p:nvPicPr>
          <p:cNvPr id="23" name="Graphic 22">
            <a:extLst>
              <a:ext uri="{FF2B5EF4-FFF2-40B4-BE49-F238E27FC236}">
                <a16:creationId xmlns:a16="http://schemas.microsoft.com/office/drawing/2014/main" id="{B831BC76-C3A3-4840-8FEE-7EF116A0608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9"/>
          </a:xfrm>
          <a:prstGeom prst="rect">
            <a:avLst/>
          </a:prstGeom>
        </p:spPr>
      </p:pic>
      <p:sp>
        <p:nvSpPr>
          <p:cNvPr id="16" name="Content Placeholder 2">
            <a:extLst>
              <a:ext uri="{FF2B5EF4-FFF2-40B4-BE49-F238E27FC236}">
                <a16:creationId xmlns:a16="http://schemas.microsoft.com/office/drawing/2014/main" id="{6871BF38-63C0-49C9-9DEC-F13F7028ED4E}"/>
              </a:ext>
            </a:extLst>
          </p:cNvPr>
          <p:cNvSpPr>
            <a:spLocks noGrp="1"/>
          </p:cNvSpPr>
          <p:nvPr>
            <p:ph sz="quarter" idx="14"/>
          </p:nvPr>
        </p:nvSpPr>
        <p:spPr>
          <a:xfrm>
            <a:off x="4953000" y="2095502"/>
            <a:ext cx="2952750" cy="33337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Content Placeholder 2">
            <a:extLst>
              <a:ext uri="{FF2B5EF4-FFF2-40B4-BE49-F238E27FC236}">
                <a16:creationId xmlns:a16="http://schemas.microsoft.com/office/drawing/2014/main" id="{88A560BD-4FF4-41CF-8420-16B6D0E545AF}"/>
              </a:ext>
            </a:extLst>
          </p:cNvPr>
          <p:cNvSpPr>
            <a:spLocks noGrp="1"/>
          </p:cNvSpPr>
          <p:nvPr>
            <p:ph sz="quarter" idx="15"/>
          </p:nvPr>
        </p:nvSpPr>
        <p:spPr>
          <a:xfrm>
            <a:off x="8286750" y="2095502"/>
            <a:ext cx="2952750" cy="33337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935343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ight Media with Large Image">
    <p:bg>
      <p:bgPr>
        <a:solidFill>
          <a:schemeClr val="accent3"/>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8D2F5B70-3383-4F6B-B158-3F55E70940C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5" name="Picture Placeholder 4">
            <a:extLst>
              <a:ext uri="{FF2B5EF4-FFF2-40B4-BE49-F238E27FC236}">
                <a16:creationId xmlns:a16="http://schemas.microsoft.com/office/drawing/2014/main" id="{A40D2299-5EA6-4572-82C5-5D4F8D7ECB03}"/>
              </a:ext>
            </a:extLst>
          </p:cNvPr>
          <p:cNvSpPr>
            <a:spLocks noGrp="1"/>
          </p:cNvSpPr>
          <p:nvPr>
            <p:ph type="pic" sz="quarter" idx="12"/>
          </p:nvPr>
        </p:nvSpPr>
        <p:spPr>
          <a:xfrm>
            <a:off x="0" y="-1"/>
            <a:ext cx="8130988" cy="6857999"/>
          </a:xfrm>
          <a:solidFill>
            <a:schemeClr val="bg2">
              <a:lumMod val="75000"/>
            </a:schemeClr>
          </a:solidFill>
        </p:spPr>
        <p:txBody>
          <a:bodyPr anchor="ctr"/>
          <a:lstStyle>
            <a:lvl1pPr algn="ctr">
              <a:spcBef>
                <a:spcPts val="0"/>
              </a:spcBef>
              <a:defRPr sz="1250"/>
            </a:lvl1pPr>
          </a:lstStyle>
          <a:p>
            <a:endParaRPr lang="en-GB"/>
          </a:p>
        </p:txBody>
      </p:sp>
      <p:sp>
        <p:nvSpPr>
          <p:cNvPr id="6" name="Text Placeholder 5">
            <a:extLst>
              <a:ext uri="{FF2B5EF4-FFF2-40B4-BE49-F238E27FC236}">
                <a16:creationId xmlns:a16="http://schemas.microsoft.com/office/drawing/2014/main" id="{1548CF08-0A99-4D81-A4BF-6F24B2636966}"/>
              </a:ext>
            </a:extLst>
          </p:cNvPr>
          <p:cNvSpPr>
            <a:spLocks noGrp="1"/>
          </p:cNvSpPr>
          <p:nvPr>
            <p:ph type="body" sz="quarter" idx="10"/>
          </p:nvPr>
        </p:nvSpPr>
        <p:spPr>
          <a:xfrm>
            <a:off x="8696324" y="529968"/>
            <a:ext cx="2924175" cy="1184532"/>
          </a:xfrm>
        </p:spPr>
        <p:txBody>
          <a:bodyPr anchor="b"/>
          <a:lstStyle>
            <a:lvl1pPr>
              <a:lnSpc>
                <a:spcPct val="118000"/>
              </a:lnSpc>
              <a:spcBef>
                <a:spcPts val="0"/>
              </a:spcBef>
              <a:defRPr sz="2250" b="1">
                <a:solidFill>
                  <a:schemeClr val="bg2"/>
                </a:solidFill>
              </a:defRPr>
            </a:lvl1pPr>
            <a:lvl2pPr marL="182563" indent="0">
              <a:buNone/>
              <a:defRPr/>
            </a:lvl2pPr>
          </a:lstStyle>
          <a:p>
            <a:pPr lvl="0"/>
            <a:endParaRPr lang="en-US" dirty="0"/>
          </a:p>
        </p:txBody>
      </p:sp>
      <p:sp>
        <p:nvSpPr>
          <p:cNvPr id="20" name="Date Placeholder 1">
            <a:extLst>
              <a:ext uri="{FF2B5EF4-FFF2-40B4-BE49-F238E27FC236}">
                <a16:creationId xmlns:a16="http://schemas.microsoft.com/office/drawing/2014/main" id="{C5DCCAA4-B153-46DA-84E6-7374E08B7C73}"/>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21" name="Footer Placeholder 20">
            <a:extLst>
              <a:ext uri="{FF2B5EF4-FFF2-40B4-BE49-F238E27FC236}">
                <a16:creationId xmlns:a16="http://schemas.microsoft.com/office/drawing/2014/main" id="{FFD47328-CACB-489D-AAAB-5DDA1494732E}"/>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22" name="Slide Number Placeholder 21">
            <a:extLst>
              <a:ext uri="{FF2B5EF4-FFF2-40B4-BE49-F238E27FC236}">
                <a16:creationId xmlns:a16="http://schemas.microsoft.com/office/drawing/2014/main" id="{AEE5ADE2-381A-41F7-8EB5-5C1344A80AF9}"/>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2"/>
          </a:solidFill>
          <a:ln w="6350">
            <a:noFill/>
          </a:ln>
          <a:effectLst/>
        </p:spPr>
        <p:txBody>
          <a:bodyPr wrap="square" lIns="0" tIns="72000" rIns="0" bIns="0" anchor="ctr">
            <a:noAutofit/>
          </a:bodyPr>
          <a:lstStyle>
            <a:lvl1pPr algn="ctr">
              <a:lnSpc>
                <a:spcPct val="90000"/>
              </a:lnSpc>
              <a:defRPr sz="1300" b="0">
                <a:solidFill>
                  <a:schemeClr val="tx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pic>
        <p:nvPicPr>
          <p:cNvPr id="23" name="Graphic 22">
            <a:extLst>
              <a:ext uri="{FF2B5EF4-FFF2-40B4-BE49-F238E27FC236}">
                <a16:creationId xmlns:a16="http://schemas.microsoft.com/office/drawing/2014/main" id="{B831BC76-C3A3-4840-8FEE-7EF116A0608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9"/>
          </a:xfrm>
          <a:prstGeom prst="rect">
            <a:avLst/>
          </a:prstGeom>
        </p:spPr>
      </p:pic>
      <p:sp>
        <p:nvSpPr>
          <p:cNvPr id="14" name="Content Placeholder 2">
            <a:extLst>
              <a:ext uri="{FF2B5EF4-FFF2-40B4-BE49-F238E27FC236}">
                <a16:creationId xmlns:a16="http://schemas.microsoft.com/office/drawing/2014/main" id="{3A51952E-005F-4650-8994-B18391E4158A}"/>
              </a:ext>
            </a:extLst>
          </p:cNvPr>
          <p:cNvSpPr>
            <a:spLocks noGrp="1"/>
          </p:cNvSpPr>
          <p:nvPr>
            <p:ph sz="quarter" idx="13"/>
          </p:nvPr>
        </p:nvSpPr>
        <p:spPr>
          <a:xfrm>
            <a:off x="8692689" y="1904998"/>
            <a:ext cx="2927809" cy="3619499"/>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399209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inematic Media">
    <p:bg>
      <p:bgPr>
        <a:solidFill>
          <a:schemeClr val="tx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18C328E-F0A8-470D-ACBB-017D684B917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20" name="Date Placeholder 1">
            <a:extLst>
              <a:ext uri="{FF2B5EF4-FFF2-40B4-BE49-F238E27FC236}">
                <a16:creationId xmlns:a16="http://schemas.microsoft.com/office/drawing/2014/main" id="{C5DCCAA4-B153-46DA-84E6-7374E08B7C73}"/>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21" name="Footer Placeholder 20">
            <a:extLst>
              <a:ext uri="{FF2B5EF4-FFF2-40B4-BE49-F238E27FC236}">
                <a16:creationId xmlns:a16="http://schemas.microsoft.com/office/drawing/2014/main" id="{FFD47328-CACB-489D-AAAB-5DDA1494732E}"/>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22" name="Slide Number Placeholder 21">
            <a:extLst>
              <a:ext uri="{FF2B5EF4-FFF2-40B4-BE49-F238E27FC236}">
                <a16:creationId xmlns:a16="http://schemas.microsoft.com/office/drawing/2014/main" id="{AEE5ADE2-381A-41F7-8EB5-5C1344A80AF9}"/>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2"/>
          </a:solidFill>
          <a:ln w="6350">
            <a:noFill/>
          </a:ln>
          <a:effectLst/>
        </p:spPr>
        <p:txBody>
          <a:bodyPr wrap="square" lIns="0" tIns="72000" rIns="0" bIns="0" anchor="ctr">
            <a:noAutofit/>
          </a:bodyPr>
          <a:lstStyle>
            <a:lvl1pPr algn="ctr">
              <a:lnSpc>
                <a:spcPct val="90000"/>
              </a:lnSpc>
              <a:defRPr sz="1300" b="0">
                <a:solidFill>
                  <a:schemeClr val="tx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pic>
        <p:nvPicPr>
          <p:cNvPr id="23" name="Graphic 22">
            <a:extLst>
              <a:ext uri="{FF2B5EF4-FFF2-40B4-BE49-F238E27FC236}">
                <a16:creationId xmlns:a16="http://schemas.microsoft.com/office/drawing/2014/main" id="{B831BC76-C3A3-4840-8FEE-7EF116A0608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9"/>
          </a:xfrm>
          <a:prstGeom prst="rect">
            <a:avLst/>
          </a:prstGeom>
        </p:spPr>
      </p:pic>
      <p:sp>
        <p:nvSpPr>
          <p:cNvPr id="4" name="Content Placeholder 3">
            <a:extLst>
              <a:ext uri="{FF2B5EF4-FFF2-40B4-BE49-F238E27FC236}">
                <a16:creationId xmlns:a16="http://schemas.microsoft.com/office/drawing/2014/main" id="{C7B4CF2E-9578-430B-85ED-85D39173230B}"/>
              </a:ext>
            </a:extLst>
          </p:cNvPr>
          <p:cNvSpPr>
            <a:spLocks noGrp="1"/>
          </p:cNvSpPr>
          <p:nvPr>
            <p:ph sz="quarter" idx="12" hasCustomPrompt="1"/>
          </p:nvPr>
        </p:nvSpPr>
        <p:spPr>
          <a:xfrm>
            <a:off x="666750" y="666750"/>
            <a:ext cx="10858500" cy="4653642"/>
          </a:xfrm>
          <a:noFill/>
        </p:spPr>
        <p:txBody>
          <a:bodyPr anchor="ctr"/>
          <a:lstStyle>
            <a:lvl1pPr algn="ctr">
              <a:spcBef>
                <a:spcPts val="0"/>
              </a:spcBef>
              <a:defRPr sz="1250">
                <a:solidFill>
                  <a:schemeClr val="bg2"/>
                </a:solidFill>
              </a:defRPr>
            </a:lvl1pPr>
          </a:lstStyle>
          <a:p>
            <a:pPr lvl="0"/>
            <a:r>
              <a:rPr lang="en-US" dirty="0"/>
              <a:t>Click to add media</a:t>
            </a:r>
            <a:endParaRPr lang="en-GB" dirty="0"/>
          </a:p>
        </p:txBody>
      </p:sp>
      <p:sp>
        <p:nvSpPr>
          <p:cNvPr id="5" name="Title 4">
            <a:extLst>
              <a:ext uri="{FF2B5EF4-FFF2-40B4-BE49-F238E27FC236}">
                <a16:creationId xmlns:a16="http://schemas.microsoft.com/office/drawing/2014/main" id="{4E8F9138-4E9A-40CC-98A7-661443184F52}"/>
              </a:ext>
            </a:extLst>
          </p:cNvPr>
          <p:cNvSpPr>
            <a:spLocks noGrp="1"/>
          </p:cNvSpPr>
          <p:nvPr>
            <p:ph type="title"/>
          </p:nvPr>
        </p:nvSpPr>
        <p:spPr>
          <a:xfrm>
            <a:off x="666750" y="5498637"/>
            <a:ext cx="10858500" cy="353791"/>
          </a:xfrm>
        </p:spPr>
        <p:txBody>
          <a:bodyPr anchor="b"/>
          <a:lstStyle>
            <a:lvl1pPr algn="ctr">
              <a:lnSpc>
                <a:spcPct val="100000"/>
              </a:lnSpc>
              <a:spcBef>
                <a:spcPts val="0"/>
              </a:spcBef>
              <a:defRPr sz="2250">
                <a:solidFill>
                  <a:schemeClr val="bg2"/>
                </a:solidFill>
              </a:defRPr>
            </a:lvl1pPr>
          </a:lstStyle>
          <a:p>
            <a:endParaRPr lang="en-GB" dirty="0"/>
          </a:p>
        </p:txBody>
      </p:sp>
    </p:spTree>
    <p:extLst>
      <p:ext uri="{BB962C8B-B14F-4D97-AF65-F5344CB8AC3E}">
        <p14:creationId xmlns:p14="http://schemas.microsoft.com/office/powerpoint/2010/main" val="12943217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Column Media">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50965E-5D23-4B18-8A80-236137482D2F}"/>
              </a:ext>
            </a:extLst>
          </p:cNvPr>
          <p:cNvSpPr/>
          <p:nvPr userDrawn="1"/>
        </p:nvSpPr>
        <p:spPr>
          <a:xfrm>
            <a:off x="6096000" y="0"/>
            <a:ext cx="6096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Graphic 18">
            <a:extLst>
              <a:ext uri="{FF2B5EF4-FFF2-40B4-BE49-F238E27FC236}">
                <a16:creationId xmlns:a16="http://schemas.microsoft.com/office/drawing/2014/main" id="{A700FC48-B6C6-408E-93D0-EA3FED3B0C7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6" name="Text Placeholder 5">
            <a:extLst>
              <a:ext uri="{FF2B5EF4-FFF2-40B4-BE49-F238E27FC236}">
                <a16:creationId xmlns:a16="http://schemas.microsoft.com/office/drawing/2014/main" id="{1548CF08-0A99-4D81-A4BF-6F24B2636966}"/>
              </a:ext>
            </a:extLst>
          </p:cNvPr>
          <p:cNvSpPr>
            <a:spLocks noGrp="1"/>
          </p:cNvSpPr>
          <p:nvPr>
            <p:ph type="body" sz="quarter" idx="10"/>
          </p:nvPr>
        </p:nvSpPr>
        <p:spPr>
          <a:xfrm>
            <a:off x="1021976" y="1809750"/>
            <a:ext cx="4121524" cy="773907"/>
          </a:xfrm>
        </p:spPr>
        <p:txBody>
          <a:bodyPr anchor="b"/>
          <a:lstStyle>
            <a:lvl1pPr>
              <a:lnSpc>
                <a:spcPct val="118000"/>
              </a:lnSpc>
              <a:spcBef>
                <a:spcPts val="0"/>
              </a:spcBef>
              <a:defRPr sz="2250" b="1">
                <a:solidFill>
                  <a:schemeClr val="bg2"/>
                </a:solidFill>
              </a:defRPr>
            </a:lvl1pPr>
            <a:lvl2pPr marL="182563" indent="0">
              <a:buNone/>
              <a:defRPr/>
            </a:lvl2pPr>
          </a:lstStyle>
          <a:p>
            <a:pPr lvl="0"/>
            <a:endParaRPr lang="en-US" dirty="0"/>
          </a:p>
        </p:txBody>
      </p:sp>
      <p:sp>
        <p:nvSpPr>
          <p:cNvPr id="22" name="Slide Number Placeholder 21">
            <a:extLst>
              <a:ext uri="{FF2B5EF4-FFF2-40B4-BE49-F238E27FC236}">
                <a16:creationId xmlns:a16="http://schemas.microsoft.com/office/drawing/2014/main" id="{AEE5ADE2-381A-41F7-8EB5-5C1344A80AF9}"/>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2"/>
          </a:solidFill>
          <a:ln w="6350">
            <a:noFill/>
          </a:ln>
          <a:effectLst/>
        </p:spPr>
        <p:txBody>
          <a:bodyPr wrap="square" lIns="0" tIns="72000" rIns="0" bIns="0" anchor="ctr">
            <a:noAutofit/>
          </a:bodyPr>
          <a:lstStyle>
            <a:lvl1pPr algn="ctr">
              <a:lnSpc>
                <a:spcPct val="90000"/>
              </a:lnSpc>
              <a:defRPr sz="1300" b="0">
                <a:solidFill>
                  <a:schemeClr val="tx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18" name="Content Placeholder 2">
            <a:extLst>
              <a:ext uri="{FF2B5EF4-FFF2-40B4-BE49-F238E27FC236}">
                <a16:creationId xmlns:a16="http://schemas.microsoft.com/office/drawing/2014/main" id="{3CB97E39-5708-48A5-94C0-56925E2EBEF5}"/>
              </a:ext>
            </a:extLst>
          </p:cNvPr>
          <p:cNvSpPr>
            <a:spLocks noGrp="1"/>
          </p:cNvSpPr>
          <p:nvPr>
            <p:ph sz="quarter" idx="20"/>
          </p:nvPr>
        </p:nvSpPr>
        <p:spPr>
          <a:xfrm>
            <a:off x="1021976" y="2857500"/>
            <a:ext cx="4121523" cy="20002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5" name="Text Placeholder 5">
            <a:extLst>
              <a:ext uri="{FF2B5EF4-FFF2-40B4-BE49-F238E27FC236}">
                <a16:creationId xmlns:a16="http://schemas.microsoft.com/office/drawing/2014/main" id="{B89A4AAB-5340-4EC6-BC64-7A231A47D0B7}"/>
              </a:ext>
            </a:extLst>
          </p:cNvPr>
          <p:cNvSpPr>
            <a:spLocks noGrp="1"/>
          </p:cNvSpPr>
          <p:nvPr>
            <p:ph type="body" sz="quarter" idx="21"/>
          </p:nvPr>
        </p:nvSpPr>
        <p:spPr>
          <a:xfrm>
            <a:off x="7048500" y="1809750"/>
            <a:ext cx="4121524" cy="773907"/>
          </a:xfrm>
        </p:spPr>
        <p:txBody>
          <a:bodyPr anchor="b"/>
          <a:lstStyle>
            <a:lvl1pPr>
              <a:lnSpc>
                <a:spcPct val="118000"/>
              </a:lnSpc>
              <a:spcBef>
                <a:spcPts val="0"/>
              </a:spcBef>
              <a:defRPr sz="2250" b="1">
                <a:solidFill>
                  <a:schemeClr val="bg2"/>
                </a:solidFill>
              </a:defRPr>
            </a:lvl1pPr>
            <a:lvl2pPr marL="182563" indent="0">
              <a:buNone/>
              <a:defRPr/>
            </a:lvl2pPr>
          </a:lstStyle>
          <a:p>
            <a:pPr lvl="0"/>
            <a:endParaRPr lang="en-US" dirty="0"/>
          </a:p>
        </p:txBody>
      </p:sp>
      <p:sp>
        <p:nvSpPr>
          <p:cNvPr id="26" name="Content Placeholder 2">
            <a:extLst>
              <a:ext uri="{FF2B5EF4-FFF2-40B4-BE49-F238E27FC236}">
                <a16:creationId xmlns:a16="http://schemas.microsoft.com/office/drawing/2014/main" id="{F9AA4A63-2C07-49CB-ACC6-629DC1F23926}"/>
              </a:ext>
            </a:extLst>
          </p:cNvPr>
          <p:cNvSpPr>
            <a:spLocks noGrp="1"/>
          </p:cNvSpPr>
          <p:nvPr>
            <p:ph sz="quarter" idx="22"/>
          </p:nvPr>
        </p:nvSpPr>
        <p:spPr>
          <a:xfrm>
            <a:off x="7048500" y="2857500"/>
            <a:ext cx="4121523" cy="20002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Date Placeholder 1">
            <a:extLst>
              <a:ext uri="{FF2B5EF4-FFF2-40B4-BE49-F238E27FC236}">
                <a16:creationId xmlns:a16="http://schemas.microsoft.com/office/drawing/2014/main" id="{C5DCCAA4-B153-46DA-84E6-7374E08B7C73}"/>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21" name="Footer Placeholder 20">
            <a:extLst>
              <a:ext uri="{FF2B5EF4-FFF2-40B4-BE49-F238E27FC236}">
                <a16:creationId xmlns:a16="http://schemas.microsoft.com/office/drawing/2014/main" id="{FFD47328-CACB-489D-AAAB-5DDA1494732E}"/>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pic>
        <p:nvPicPr>
          <p:cNvPr id="23" name="Graphic 22">
            <a:extLst>
              <a:ext uri="{FF2B5EF4-FFF2-40B4-BE49-F238E27FC236}">
                <a16:creationId xmlns:a16="http://schemas.microsoft.com/office/drawing/2014/main" id="{B831BC76-C3A3-4840-8FEE-7EF116A0608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9"/>
          </a:xfrm>
          <a:prstGeom prst="rect">
            <a:avLst/>
          </a:prstGeom>
        </p:spPr>
      </p:pic>
    </p:spTree>
    <p:extLst>
      <p:ext uri="{BB962C8B-B14F-4D97-AF65-F5344CB8AC3E}">
        <p14:creationId xmlns:p14="http://schemas.microsoft.com/office/powerpoint/2010/main" val="33389163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Column Media">
    <p:bg>
      <p:bgPr>
        <a:solidFill>
          <a:schemeClr val="accent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170A764-DE22-49C0-99E8-1E0736EBE6F7}"/>
              </a:ext>
            </a:extLst>
          </p:cNvPr>
          <p:cNvSpPr/>
          <p:nvPr userDrawn="1"/>
        </p:nvSpPr>
        <p:spPr>
          <a:xfrm>
            <a:off x="8126306" y="-1"/>
            <a:ext cx="4063154"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Graphic 29">
            <a:extLst>
              <a:ext uri="{FF2B5EF4-FFF2-40B4-BE49-F238E27FC236}">
                <a16:creationId xmlns:a16="http://schemas.microsoft.com/office/drawing/2014/main" id="{6E956F97-4234-4B23-870B-DCF02C368FE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4" name="Rectangle 3">
            <a:extLst>
              <a:ext uri="{FF2B5EF4-FFF2-40B4-BE49-F238E27FC236}">
                <a16:creationId xmlns:a16="http://schemas.microsoft.com/office/drawing/2014/main" id="{0AF58D69-416E-44EF-8D40-D95D88ECAD70}"/>
              </a:ext>
            </a:extLst>
          </p:cNvPr>
          <p:cNvSpPr/>
          <p:nvPr userDrawn="1"/>
        </p:nvSpPr>
        <p:spPr>
          <a:xfrm>
            <a:off x="-1" y="-1"/>
            <a:ext cx="4063154"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5">
            <a:extLst>
              <a:ext uri="{FF2B5EF4-FFF2-40B4-BE49-F238E27FC236}">
                <a16:creationId xmlns:a16="http://schemas.microsoft.com/office/drawing/2014/main" id="{1548CF08-0A99-4D81-A4BF-6F24B2636966}"/>
              </a:ext>
            </a:extLst>
          </p:cNvPr>
          <p:cNvSpPr>
            <a:spLocks noGrp="1"/>
          </p:cNvSpPr>
          <p:nvPr userDrawn="1">
            <p:ph type="body" sz="quarter" idx="10"/>
          </p:nvPr>
        </p:nvSpPr>
        <p:spPr>
          <a:xfrm>
            <a:off x="639855" y="1446680"/>
            <a:ext cx="2712944" cy="773907"/>
          </a:xfrm>
        </p:spPr>
        <p:txBody>
          <a:bodyPr anchor="b"/>
          <a:lstStyle>
            <a:lvl1pPr>
              <a:lnSpc>
                <a:spcPct val="118000"/>
              </a:lnSpc>
              <a:spcBef>
                <a:spcPts val="0"/>
              </a:spcBef>
              <a:defRPr sz="2250" b="1">
                <a:solidFill>
                  <a:schemeClr val="bg1"/>
                </a:solidFill>
              </a:defRPr>
            </a:lvl1pPr>
            <a:lvl2pPr marL="182563" indent="0">
              <a:buNone/>
              <a:defRPr/>
            </a:lvl2pPr>
          </a:lstStyle>
          <a:p>
            <a:pPr lvl="0"/>
            <a:endParaRPr lang="en-US" dirty="0"/>
          </a:p>
        </p:txBody>
      </p:sp>
      <p:sp>
        <p:nvSpPr>
          <p:cNvPr id="20" name="Date Placeholder 1">
            <a:extLst>
              <a:ext uri="{FF2B5EF4-FFF2-40B4-BE49-F238E27FC236}">
                <a16:creationId xmlns:a16="http://schemas.microsoft.com/office/drawing/2014/main" id="{C5DCCAA4-B153-46DA-84E6-7374E08B7C73}"/>
              </a:ext>
            </a:extLst>
          </p:cNvPr>
          <p:cNvSpPr>
            <a:spLocks noGrp="1"/>
          </p:cNvSpPr>
          <p:nvPr userDrawn="1">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21" name="Footer Placeholder 20">
            <a:extLst>
              <a:ext uri="{FF2B5EF4-FFF2-40B4-BE49-F238E27FC236}">
                <a16:creationId xmlns:a16="http://schemas.microsoft.com/office/drawing/2014/main" id="{FFD47328-CACB-489D-AAAB-5DDA1494732E}"/>
              </a:ext>
            </a:extLst>
          </p:cNvPr>
          <p:cNvSpPr>
            <a:spLocks noGrp="1"/>
          </p:cNvSpPr>
          <p:nvPr userDrawn="1">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22" name="Slide Number Placeholder 21">
            <a:extLst>
              <a:ext uri="{FF2B5EF4-FFF2-40B4-BE49-F238E27FC236}">
                <a16:creationId xmlns:a16="http://schemas.microsoft.com/office/drawing/2014/main" id="{AEE5ADE2-381A-41F7-8EB5-5C1344A80AF9}"/>
              </a:ext>
            </a:extLst>
          </p:cNvPr>
          <p:cNvSpPr>
            <a:spLocks noGrp="1"/>
          </p:cNvSpPr>
          <p:nvPr userDrawn="1">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2"/>
          </a:solidFill>
          <a:ln w="6350">
            <a:noFill/>
          </a:ln>
          <a:effectLst/>
        </p:spPr>
        <p:txBody>
          <a:bodyPr wrap="square" lIns="0" tIns="72000" rIns="0" bIns="0" anchor="ctr">
            <a:noAutofit/>
          </a:bodyPr>
          <a:lstStyle>
            <a:lvl1pPr algn="ctr">
              <a:lnSpc>
                <a:spcPct val="90000"/>
              </a:lnSpc>
              <a:defRPr sz="1300" b="0">
                <a:solidFill>
                  <a:schemeClr val="tx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pic>
        <p:nvPicPr>
          <p:cNvPr id="23" name="Graphic 22">
            <a:extLst>
              <a:ext uri="{FF2B5EF4-FFF2-40B4-BE49-F238E27FC236}">
                <a16:creationId xmlns:a16="http://schemas.microsoft.com/office/drawing/2014/main" id="{B831BC76-C3A3-4840-8FEE-7EF116A0608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9"/>
          </a:xfrm>
          <a:prstGeom prst="rect">
            <a:avLst/>
          </a:prstGeom>
        </p:spPr>
      </p:pic>
      <p:sp>
        <p:nvSpPr>
          <p:cNvPr id="25" name="Content Placeholder 2">
            <a:extLst>
              <a:ext uri="{FF2B5EF4-FFF2-40B4-BE49-F238E27FC236}">
                <a16:creationId xmlns:a16="http://schemas.microsoft.com/office/drawing/2014/main" id="{E55A6A71-6C2C-4B6A-B00D-C5E0F1D7D29E}"/>
              </a:ext>
            </a:extLst>
          </p:cNvPr>
          <p:cNvSpPr>
            <a:spLocks noGrp="1"/>
          </p:cNvSpPr>
          <p:nvPr>
            <p:ph sz="quarter" idx="18"/>
          </p:nvPr>
        </p:nvSpPr>
        <p:spPr>
          <a:xfrm>
            <a:off x="639855" y="2494430"/>
            <a:ext cx="2712944" cy="27408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5">
            <a:extLst>
              <a:ext uri="{FF2B5EF4-FFF2-40B4-BE49-F238E27FC236}">
                <a16:creationId xmlns:a16="http://schemas.microsoft.com/office/drawing/2014/main" id="{2301229F-C433-4810-861B-BCD02DBC1C71}"/>
              </a:ext>
            </a:extLst>
          </p:cNvPr>
          <p:cNvSpPr>
            <a:spLocks noGrp="1"/>
          </p:cNvSpPr>
          <p:nvPr>
            <p:ph type="body" sz="quarter" idx="19"/>
          </p:nvPr>
        </p:nvSpPr>
        <p:spPr>
          <a:xfrm>
            <a:off x="4738257" y="1446680"/>
            <a:ext cx="2712944" cy="773907"/>
          </a:xfrm>
        </p:spPr>
        <p:txBody>
          <a:bodyPr anchor="b"/>
          <a:lstStyle>
            <a:lvl1pPr>
              <a:lnSpc>
                <a:spcPct val="118000"/>
              </a:lnSpc>
              <a:spcBef>
                <a:spcPts val="0"/>
              </a:spcBef>
              <a:defRPr sz="2250" b="1">
                <a:solidFill>
                  <a:schemeClr val="bg2"/>
                </a:solidFill>
              </a:defRPr>
            </a:lvl1pPr>
            <a:lvl2pPr marL="182563" indent="0">
              <a:buNone/>
              <a:defRPr/>
            </a:lvl2pPr>
          </a:lstStyle>
          <a:p>
            <a:pPr lvl="0"/>
            <a:endParaRPr lang="en-US" dirty="0"/>
          </a:p>
        </p:txBody>
      </p:sp>
      <p:sp>
        <p:nvSpPr>
          <p:cNvPr id="27" name="Content Placeholder 2">
            <a:extLst>
              <a:ext uri="{FF2B5EF4-FFF2-40B4-BE49-F238E27FC236}">
                <a16:creationId xmlns:a16="http://schemas.microsoft.com/office/drawing/2014/main" id="{7BA965CA-9CA8-4671-BD0E-FFEC1A0CBDC8}"/>
              </a:ext>
            </a:extLst>
          </p:cNvPr>
          <p:cNvSpPr>
            <a:spLocks noGrp="1"/>
          </p:cNvSpPr>
          <p:nvPr>
            <p:ph sz="quarter" idx="20"/>
          </p:nvPr>
        </p:nvSpPr>
        <p:spPr>
          <a:xfrm>
            <a:off x="4738257" y="2494430"/>
            <a:ext cx="2712944" cy="2740814"/>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ext Placeholder 5">
            <a:extLst>
              <a:ext uri="{FF2B5EF4-FFF2-40B4-BE49-F238E27FC236}">
                <a16:creationId xmlns:a16="http://schemas.microsoft.com/office/drawing/2014/main" id="{E2B77E7F-C0A0-4070-9661-C1AA05437906}"/>
              </a:ext>
            </a:extLst>
          </p:cNvPr>
          <p:cNvSpPr>
            <a:spLocks noGrp="1"/>
          </p:cNvSpPr>
          <p:nvPr>
            <p:ph type="body" sz="quarter" idx="21"/>
          </p:nvPr>
        </p:nvSpPr>
        <p:spPr>
          <a:xfrm>
            <a:off x="8801410" y="1446680"/>
            <a:ext cx="2712944" cy="773907"/>
          </a:xfrm>
        </p:spPr>
        <p:txBody>
          <a:bodyPr anchor="b"/>
          <a:lstStyle>
            <a:lvl1pPr>
              <a:lnSpc>
                <a:spcPct val="118000"/>
              </a:lnSpc>
              <a:spcBef>
                <a:spcPts val="0"/>
              </a:spcBef>
              <a:defRPr sz="2250" b="1">
                <a:solidFill>
                  <a:schemeClr val="bg2"/>
                </a:solidFill>
              </a:defRPr>
            </a:lvl1pPr>
            <a:lvl2pPr marL="182563" indent="0">
              <a:buNone/>
              <a:defRPr/>
            </a:lvl2pPr>
          </a:lstStyle>
          <a:p>
            <a:pPr lvl="0"/>
            <a:endParaRPr lang="en-US" dirty="0"/>
          </a:p>
        </p:txBody>
      </p:sp>
      <p:sp>
        <p:nvSpPr>
          <p:cNvPr id="29" name="Content Placeholder 2">
            <a:extLst>
              <a:ext uri="{FF2B5EF4-FFF2-40B4-BE49-F238E27FC236}">
                <a16:creationId xmlns:a16="http://schemas.microsoft.com/office/drawing/2014/main" id="{603C33AD-9D9B-4962-94A7-A09E378816A0}"/>
              </a:ext>
            </a:extLst>
          </p:cNvPr>
          <p:cNvSpPr>
            <a:spLocks noGrp="1"/>
          </p:cNvSpPr>
          <p:nvPr>
            <p:ph sz="quarter" idx="22"/>
          </p:nvPr>
        </p:nvSpPr>
        <p:spPr>
          <a:xfrm>
            <a:off x="8801410" y="2494430"/>
            <a:ext cx="2712944" cy="2740814"/>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299581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 Summary">
    <p:bg>
      <p:bgPr>
        <a:solidFill>
          <a:schemeClr val="bg1"/>
        </a:solidFill>
        <a:effectLst/>
      </p:bgPr>
    </p:bg>
    <p:spTree>
      <p:nvGrpSpPr>
        <p:cNvPr id="1" name=""/>
        <p:cNvGrpSpPr/>
        <p:nvPr/>
      </p:nvGrpSpPr>
      <p:grpSpPr>
        <a:xfrm>
          <a:off x="0" y="0"/>
          <a:ext cx="0" cy="0"/>
          <a:chOff x="0" y="0"/>
          <a:chExt cx="0" cy="0"/>
        </a:xfrm>
      </p:grpSpPr>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2"/>
          </a:solidFill>
          <a:ln w="6350">
            <a:noFill/>
          </a:ln>
          <a:effectLst/>
        </p:spPr>
        <p:txBody>
          <a:bodyPr wrap="square" lIns="0" tIns="72000" rIns="0" bIns="0" anchor="ctr">
            <a:noAutofit/>
          </a:bodyPr>
          <a:lstStyle>
            <a:lvl1pPr algn="ctr">
              <a:lnSpc>
                <a:spcPct val="90000"/>
              </a:lnSpc>
              <a:defRPr sz="1300" b="0">
                <a:solidFill>
                  <a:schemeClr val="tx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03795" y="6131141"/>
            <a:ext cx="631602" cy="465439"/>
          </a:xfrm>
          <a:prstGeom prst="rect">
            <a:avLst/>
          </a:prstGeom>
        </p:spPr>
      </p:pic>
      <p:pic>
        <p:nvPicPr>
          <p:cNvPr id="3" name="Graphic 2">
            <a:extLst>
              <a:ext uri="{FF2B5EF4-FFF2-40B4-BE49-F238E27FC236}">
                <a16:creationId xmlns:a16="http://schemas.microsoft.com/office/drawing/2014/main" id="{A647AB12-E4B4-42D2-8F90-868724254F33}"/>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82000" y="1"/>
            <a:ext cx="3238500" cy="2313214"/>
          </a:xfrm>
          <a:prstGeom prst="rect">
            <a:avLst/>
          </a:prstGeom>
        </p:spPr>
      </p:pic>
      <p:pic>
        <p:nvPicPr>
          <p:cNvPr id="7" name="Graphic 6">
            <a:extLst>
              <a:ext uri="{FF2B5EF4-FFF2-40B4-BE49-F238E27FC236}">
                <a16:creationId xmlns:a16="http://schemas.microsoft.com/office/drawing/2014/main" id="{60CAAD70-0785-4832-B20A-EC9EF0F0BE2E}"/>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0" y="5167312"/>
            <a:ext cx="2573603" cy="1690688"/>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p:ph type="title"/>
          </p:nvPr>
        </p:nvSpPr>
        <p:spPr>
          <a:xfrm>
            <a:off x="1047750" y="1333500"/>
            <a:ext cx="10079248" cy="476250"/>
          </a:xfrm>
        </p:spPr>
        <p:txBody>
          <a:bodyPr/>
          <a:lstStyle>
            <a:lvl1pPr>
              <a:lnSpc>
                <a:spcPct val="100000"/>
              </a:lnSpc>
              <a:defRPr sz="3000">
                <a:solidFill>
                  <a:schemeClr val="bg2"/>
                </a:solidFill>
                <a:latin typeface="+mj-lt"/>
              </a:defRPr>
            </a:lvl1pPr>
          </a:lstStyle>
          <a:p>
            <a:endParaRPr lang="en-GB" dirty="0"/>
          </a:p>
        </p:txBody>
      </p:sp>
      <p:sp>
        <p:nvSpPr>
          <p:cNvPr id="6" name="Text Placeholder 5">
            <a:extLst>
              <a:ext uri="{FF2B5EF4-FFF2-40B4-BE49-F238E27FC236}">
                <a16:creationId xmlns:a16="http://schemas.microsoft.com/office/drawing/2014/main" id="{1CD418F0-545B-455A-ACCC-16D01445E5D9}"/>
              </a:ext>
            </a:extLst>
          </p:cNvPr>
          <p:cNvSpPr>
            <a:spLocks noGrp="1"/>
          </p:cNvSpPr>
          <p:nvPr>
            <p:ph type="body" sz="quarter" idx="10" hasCustomPrompt="1"/>
          </p:nvPr>
        </p:nvSpPr>
        <p:spPr>
          <a:xfrm>
            <a:off x="1047750" y="2085974"/>
            <a:ext cx="4667250" cy="3248026"/>
          </a:xfrm>
        </p:spPr>
        <p:txBody>
          <a:bodyPr/>
          <a:lstStyle>
            <a:lvl1pPr>
              <a:lnSpc>
                <a:spcPct val="122000"/>
              </a:lnSpc>
              <a:spcBef>
                <a:spcPts val="1800"/>
              </a:spcBef>
              <a:defRPr sz="2000" b="1">
                <a:solidFill>
                  <a:schemeClr val="bg2"/>
                </a:solidFill>
              </a:defRPr>
            </a:lvl1pPr>
            <a:lvl2pPr marL="182563" indent="0">
              <a:lnSpc>
                <a:spcPct val="113000"/>
              </a:lnSpc>
              <a:spcBef>
                <a:spcPts val="0"/>
              </a:spcBef>
              <a:buFontTx/>
              <a:buNone/>
              <a:defRPr sz="1600" i="1">
                <a:solidFill>
                  <a:schemeClr val="tx1">
                    <a:lumMod val="10000"/>
                    <a:lumOff val="90000"/>
                  </a:schemeClr>
                </a:solidFill>
              </a:defRPr>
            </a:lvl2pPr>
            <a:lvl3pPr marL="541338" indent="0">
              <a:buNone/>
              <a:defRPr sz="1600"/>
            </a:lvl3pPr>
            <a:lvl4pPr>
              <a:defRPr sz="1600"/>
            </a:lvl4pPr>
            <a:lvl5pPr>
              <a:defRPr sz="1600"/>
            </a:lvl5pPr>
          </a:lstStyle>
          <a:p>
            <a:pPr lvl="0"/>
            <a:r>
              <a:rPr lang="en-US" dirty="0"/>
              <a:t>Edit master text styles</a:t>
            </a:r>
          </a:p>
          <a:p>
            <a:pPr lvl="1"/>
            <a:r>
              <a:rPr lang="en-US" dirty="0"/>
              <a:t>Second level</a:t>
            </a:r>
          </a:p>
        </p:txBody>
      </p:sp>
      <p:sp>
        <p:nvSpPr>
          <p:cNvPr id="53" name="Text Placeholder 5">
            <a:extLst>
              <a:ext uri="{FF2B5EF4-FFF2-40B4-BE49-F238E27FC236}">
                <a16:creationId xmlns:a16="http://schemas.microsoft.com/office/drawing/2014/main" id="{A97A7593-BDA7-4E5E-B29F-788583A15E28}"/>
              </a:ext>
            </a:extLst>
          </p:cNvPr>
          <p:cNvSpPr>
            <a:spLocks noGrp="1"/>
          </p:cNvSpPr>
          <p:nvPr>
            <p:ph type="body" sz="quarter" idx="11" hasCustomPrompt="1"/>
          </p:nvPr>
        </p:nvSpPr>
        <p:spPr>
          <a:xfrm>
            <a:off x="6459748" y="2085974"/>
            <a:ext cx="4667250" cy="3248026"/>
          </a:xfrm>
        </p:spPr>
        <p:txBody>
          <a:bodyPr/>
          <a:lstStyle>
            <a:lvl1pPr>
              <a:spcBef>
                <a:spcPts val="1800"/>
              </a:spcBef>
              <a:defRPr sz="2000" b="1">
                <a:solidFill>
                  <a:schemeClr val="bg2"/>
                </a:solidFill>
              </a:defRPr>
            </a:lvl1pPr>
            <a:lvl2pPr marL="182563" indent="0">
              <a:lnSpc>
                <a:spcPct val="113000"/>
              </a:lnSpc>
              <a:spcBef>
                <a:spcPts val="0"/>
              </a:spcBef>
              <a:buFontTx/>
              <a:buNone/>
              <a:defRPr sz="1600" i="1">
                <a:solidFill>
                  <a:schemeClr val="tx1">
                    <a:lumMod val="10000"/>
                    <a:lumOff val="90000"/>
                  </a:schemeClr>
                </a:solidFill>
              </a:defRPr>
            </a:lvl2pPr>
            <a:lvl3pPr marL="541338" indent="0">
              <a:buNone/>
              <a:defRPr sz="1600"/>
            </a:lvl3pPr>
            <a:lvl4pPr>
              <a:defRPr sz="1600"/>
            </a:lvl4pPr>
            <a:lvl5pPr>
              <a:defRPr sz="1600"/>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40338043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Column Media with Images/Media">
    <p:bg>
      <p:bgPr>
        <a:solidFill>
          <a:schemeClr val="accent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170A764-DE22-49C0-99E8-1E0736EBE6F7}"/>
              </a:ext>
            </a:extLst>
          </p:cNvPr>
          <p:cNvSpPr/>
          <p:nvPr userDrawn="1"/>
        </p:nvSpPr>
        <p:spPr>
          <a:xfrm>
            <a:off x="8126306" y="-1"/>
            <a:ext cx="4063154"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Graphic 29">
            <a:extLst>
              <a:ext uri="{FF2B5EF4-FFF2-40B4-BE49-F238E27FC236}">
                <a16:creationId xmlns:a16="http://schemas.microsoft.com/office/drawing/2014/main" id="{6E956F97-4234-4B23-870B-DCF02C368FE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4" name="Rectangle 3">
            <a:extLst>
              <a:ext uri="{FF2B5EF4-FFF2-40B4-BE49-F238E27FC236}">
                <a16:creationId xmlns:a16="http://schemas.microsoft.com/office/drawing/2014/main" id="{0AF58D69-416E-44EF-8D40-D95D88ECAD70}"/>
              </a:ext>
            </a:extLst>
          </p:cNvPr>
          <p:cNvSpPr/>
          <p:nvPr userDrawn="1"/>
        </p:nvSpPr>
        <p:spPr>
          <a:xfrm>
            <a:off x="-1" y="-1"/>
            <a:ext cx="4063154"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5">
            <a:extLst>
              <a:ext uri="{FF2B5EF4-FFF2-40B4-BE49-F238E27FC236}">
                <a16:creationId xmlns:a16="http://schemas.microsoft.com/office/drawing/2014/main" id="{1548CF08-0A99-4D81-A4BF-6F24B2636966}"/>
              </a:ext>
            </a:extLst>
          </p:cNvPr>
          <p:cNvSpPr>
            <a:spLocks noGrp="1"/>
          </p:cNvSpPr>
          <p:nvPr userDrawn="1">
            <p:ph type="body" sz="quarter" idx="10"/>
          </p:nvPr>
        </p:nvSpPr>
        <p:spPr>
          <a:xfrm>
            <a:off x="639855" y="3252770"/>
            <a:ext cx="2712944" cy="773907"/>
          </a:xfrm>
        </p:spPr>
        <p:txBody>
          <a:bodyPr anchor="t"/>
          <a:lstStyle>
            <a:lvl1pPr>
              <a:lnSpc>
                <a:spcPct val="118000"/>
              </a:lnSpc>
              <a:spcBef>
                <a:spcPts val="0"/>
              </a:spcBef>
              <a:defRPr sz="2250" b="1">
                <a:solidFill>
                  <a:schemeClr val="bg1"/>
                </a:solidFill>
              </a:defRPr>
            </a:lvl1pPr>
            <a:lvl2pPr marL="182563" indent="0">
              <a:buNone/>
              <a:defRPr/>
            </a:lvl2pPr>
          </a:lstStyle>
          <a:p>
            <a:pPr lvl="0"/>
            <a:endParaRPr lang="en-US" dirty="0"/>
          </a:p>
        </p:txBody>
      </p:sp>
      <p:sp>
        <p:nvSpPr>
          <p:cNvPr id="20" name="Date Placeholder 1">
            <a:extLst>
              <a:ext uri="{FF2B5EF4-FFF2-40B4-BE49-F238E27FC236}">
                <a16:creationId xmlns:a16="http://schemas.microsoft.com/office/drawing/2014/main" id="{C5DCCAA4-B153-46DA-84E6-7374E08B7C73}"/>
              </a:ext>
            </a:extLst>
          </p:cNvPr>
          <p:cNvSpPr>
            <a:spLocks noGrp="1"/>
          </p:cNvSpPr>
          <p:nvPr userDrawn="1">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21" name="Footer Placeholder 20">
            <a:extLst>
              <a:ext uri="{FF2B5EF4-FFF2-40B4-BE49-F238E27FC236}">
                <a16:creationId xmlns:a16="http://schemas.microsoft.com/office/drawing/2014/main" id="{FFD47328-CACB-489D-AAAB-5DDA1494732E}"/>
              </a:ext>
            </a:extLst>
          </p:cNvPr>
          <p:cNvSpPr>
            <a:spLocks noGrp="1"/>
          </p:cNvSpPr>
          <p:nvPr userDrawn="1">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pic>
        <p:nvPicPr>
          <p:cNvPr id="23" name="Graphic 22">
            <a:extLst>
              <a:ext uri="{FF2B5EF4-FFF2-40B4-BE49-F238E27FC236}">
                <a16:creationId xmlns:a16="http://schemas.microsoft.com/office/drawing/2014/main" id="{B831BC76-C3A3-4840-8FEE-7EF116A0608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9"/>
          </a:xfrm>
          <a:prstGeom prst="rect">
            <a:avLst/>
          </a:prstGeom>
        </p:spPr>
      </p:pic>
      <p:sp>
        <p:nvSpPr>
          <p:cNvPr id="25" name="Content Placeholder 2">
            <a:extLst>
              <a:ext uri="{FF2B5EF4-FFF2-40B4-BE49-F238E27FC236}">
                <a16:creationId xmlns:a16="http://schemas.microsoft.com/office/drawing/2014/main" id="{E55A6A71-6C2C-4B6A-B00D-C5E0F1D7D29E}"/>
              </a:ext>
            </a:extLst>
          </p:cNvPr>
          <p:cNvSpPr>
            <a:spLocks noGrp="1"/>
          </p:cNvSpPr>
          <p:nvPr>
            <p:ph sz="quarter" idx="18"/>
          </p:nvPr>
        </p:nvSpPr>
        <p:spPr>
          <a:xfrm>
            <a:off x="639855" y="4300520"/>
            <a:ext cx="2712944" cy="141448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5">
            <a:extLst>
              <a:ext uri="{FF2B5EF4-FFF2-40B4-BE49-F238E27FC236}">
                <a16:creationId xmlns:a16="http://schemas.microsoft.com/office/drawing/2014/main" id="{2301229F-C433-4810-861B-BCD02DBC1C71}"/>
              </a:ext>
            </a:extLst>
          </p:cNvPr>
          <p:cNvSpPr>
            <a:spLocks noGrp="1"/>
          </p:cNvSpPr>
          <p:nvPr>
            <p:ph type="body" sz="quarter" idx="19"/>
          </p:nvPr>
        </p:nvSpPr>
        <p:spPr>
          <a:xfrm>
            <a:off x="4738257" y="3252770"/>
            <a:ext cx="2712944" cy="773907"/>
          </a:xfrm>
        </p:spPr>
        <p:txBody>
          <a:bodyPr anchor="t"/>
          <a:lstStyle>
            <a:lvl1pPr>
              <a:lnSpc>
                <a:spcPct val="118000"/>
              </a:lnSpc>
              <a:spcBef>
                <a:spcPts val="0"/>
              </a:spcBef>
              <a:defRPr sz="2250" b="1">
                <a:solidFill>
                  <a:schemeClr val="bg2"/>
                </a:solidFill>
              </a:defRPr>
            </a:lvl1pPr>
            <a:lvl2pPr marL="182563" indent="0">
              <a:buNone/>
              <a:defRPr/>
            </a:lvl2pPr>
          </a:lstStyle>
          <a:p>
            <a:pPr lvl="0"/>
            <a:endParaRPr lang="en-US" dirty="0"/>
          </a:p>
        </p:txBody>
      </p:sp>
      <p:sp>
        <p:nvSpPr>
          <p:cNvPr id="27" name="Content Placeholder 2">
            <a:extLst>
              <a:ext uri="{FF2B5EF4-FFF2-40B4-BE49-F238E27FC236}">
                <a16:creationId xmlns:a16="http://schemas.microsoft.com/office/drawing/2014/main" id="{7BA965CA-9CA8-4671-BD0E-FFEC1A0CBDC8}"/>
              </a:ext>
            </a:extLst>
          </p:cNvPr>
          <p:cNvSpPr>
            <a:spLocks noGrp="1"/>
          </p:cNvSpPr>
          <p:nvPr>
            <p:ph sz="quarter" idx="20"/>
          </p:nvPr>
        </p:nvSpPr>
        <p:spPr>
          <a:xfrm>
            <a:off x="4738257" y="4300520"/>
            <a:ext cx="2712944" cy="141448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ext Placeholder 5">
            <a:extLst>
              <a:ext uri="{FF2B5EF4-FFF2-40B4-BE49-F238E27FC236}">
                <a16:creationId xmlns:a16="http://schemas.microsoft.com/office/drawing/2014/main" id="{E2B77E7F-C0A0-4070-9661-C1AA05437906}"/>
              </a:ext>
            </a:extLst>
          </p:cNvPr>
          <p:cNvSpPr>
            <a:spLocks noGrp="1"/>
          </p:cNvSpPr>
          <p:nvPr>
            <p:ph type="body" sz="quarter" idx="21"/>
          </p:nvPr>
        </p:nvSpPr>
        <p:spPr>
          <a:xfrm>
            <a:off x="8801410" y="3252770"/>
            <a:ext cx="2712944" cy="773907"/>
          </a:xfrm>
        </p:spPr>
        <p:txBody>
          <a:bodyPr anchor="t"/>
          <a:lstStyle>
            <a:lvl1pPr>
              <a:lnSpc>
                <a:spcPct val="118000"/>
              </a:lnSpc>
              <a:spcBef>
                <a:spcPts val="0"/>
              </a:spcBef>
              <a:defRPr sz="2250" b="1">
                <a:solidFill>
                  <a:schemeClr val="bg2"/>
                </a:solidFill>
              </a:defRPr>
            </a:lvl1pPr>
            <a:lvl2pPr marL="182563" indent="0">
              <a:buNone/>
              <a:defRPr/>
            </a:lvl2pPr>
          </a:lstStyle>
          <a:p>
            <a:pPr lvl="0"/>
            <a:endParaRPr lang="en-US" dirty="0"/>
          </a:p>
        </p:txBody>
      </p:sp>
      <p:sp>
        <p:nvSpPr>
          <p:cNvPr id="29" name="Content Placeholder 2">
            <a:extLst>
              <a:ext uri="{FF2B5EF4-FFF2-40B4-BE49-F238E27FC236}">
                <a16:creationId xmlns:a16="http://schemas.microsoft.com/office/drawing/2014/main" id="{603C33AD-9D9B-4962-94A7-A09E378816A0}"/>
              </a:ext>
            </a:extLst>
          </p:cNvPr>
          <p:cNvSpPr>
            <a:spLocks noGrp="1"/>
          </p:cNvSpPr>
          <p:nvPr>
            <p:ph sz="quarter" idx="22"/>
          </p:nvPr>
        </p:nvSpPr>
        <p:spPr>
          <a:xfrm>
            <a:off x="8801410" y="4300520"/>
            <a:ext cx="2712944" cy="141448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4" name="Picture Placeholder 33">
            <a:extLst>
              <a:ext uri="{FF2B5EF4-FFF2-40B4-BE49-F238E27FC236}">
                <a16:creationId xmlns:a16="http://schemas.microsoft.com/office/drawing/2014/main" id="{CD5ADD0C-CC86-4CBF-89D1-D59C5DEC018B}"/>
              </a:ext>
            </a:extLst>
          </p:cNvPr>
          <p:cNvSpPr>
            <a:spLocks noGrp="1"/>
          </p:cNvSpPr>
          <p:nvPr>
            <p:ph type="pic" sz="quarter" idx="23"/>
          </p:nvPr>
        </p:nvSpPr>
        <p:spPr>
          <a:xfrm>
            <a:off x="0" y="0"/>
            <a:ext cx="4062413" cy="2667000"/>
          </a:xfrm>
          <a:custGeom>
            <a:avLst/>
            <a:gdLst>
              <a:gd name="connsiteX0" fmla="*/ 0 w 4062413"/>
              <a:gd name="connsiteY0" fmla="*/ 0 h 2667000"/>
              <a:gd name="connsiteX1" fmla="*/ 4062413 w 4062413"/>
              <a:gd name="connsiteY1" fmla="*/ 0 h 2667000"/>
              <a:gd name="connsiteX2" fmla="*/ 4062413 w 4062413"/>
              <a:gd name="connsiteY2" fmla="*/ 2667000 h 2667000"/>
              <a:gd name="connsiteX3" fmla="*/ 3769995 w 4062413"/>
              <a:gd name="connsiteY3" fmla="*/ 2667000 h 2667000"/>
              <a:gd name="connsiteX4" fmla="*/ 3678594 w 4062413"/>
              <a:gd name="connsiteY4" fmla="*/ 2479601 h 2667000"/>
              <a:gd name="connsiteX5" fmla="*/ 3704483 w 4062413"/>
              <a:gd name="connsiteY5" fmla="*/ 2459798 h 2667000"/>
              <a:gd name="connsiteX6" fmla="*/ 3719332 w 4062413"/>
              <a:gd name="connsiteY6" fmla="*/ 2347584 h 2667000"/>
              <a:gd name="connsiteX7" fmla="*/ 3582414 w 4062413"/>
              <a:gd name="connsiteY7" fmla="*/ 2300439 h 2667000"/>
              <a:gd name="connsiteX8" fmla="*/ 3535270 w 4062413"/>
              <a:gd name="connsiteY8" fmla="*/ 2437357 h 2667000"/>
              <a:gd name="connsiteX9" fmla="*/ 3632838 w 4062413"/>
              <a:gd name="connsiteY9" fmla="*/ 2494742 h 2667000"/>
              <a:gd name="connsiteX10" fmla="*/ 3662223 w 4062413"/>
              <a:gd name="connsiteY10" fmla="*/ 2487095 h 2667000"/>
              <a:gd name="connsiteX11" fmla="*/ 3749968 w 4062413"/>
              <a:gd name="connsiteY11" fmla="*/ 2667000 h 2667000"/>
              <a:gd name="connsiteX12" fmla="*/ 0 w 4062413"/>
              <a:gd name="connsiteY12" fmla="*/ 2667000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62413" h="2667000">
                <a:moveTo>
                  <a:pt x="0" y="0"/>
                </a:moveTo>
                <a:lnTo>
                  <a:pt x="4062413" y="0"/>
                </a:lnTo>
                <a:lnTo>
                  <a:pt x="4062413" y="2667000"/>
                </a:lnTo>
                <a:lnTo>
                  <a:pt x="3769995" y="2667000"/>
                </a:lnTo>
                <a:lnTo>
                  <a:pt x="3678594" y="2479601"/>
                </a:lnTo>
                <a:lnTo>
                  <a:pt x="3704483" y="2459798"/>
                </a:lnTo>
                <a:cubicBezTo>
                  <a:pt x="3730701" y="2429716"/>
                  <a:pt x="3737925" y="2385705"/>
                  <a:pt x="3719332" y="2347584"/>
                </a:cubicBezTo>
                <a:cubicBezTo>
                  <a:pt x="3694541" y="2296756"/>
                  <a:pt x="3633242" y="2275649"/>
                  <a:pt x="3582414" y="2300439"/>
                </a:cubicBezTo>
                <a:cubicBezTo>
                  <a:pt x="3531586" y="2325230"/>
                  <a:pt x="3510479" y="2386529"/>
                  <a:pt x="3535270" y="2437357"/>
                </a:cubicBezTo>
                <a:cubicBezTo>
                  <a:pt x="3553863" y="2475478"/>
                  <a:pt x="3592992" y="2496881"/>
                  <a:pt x="3632838" y="2494742"/>
                </a:cubicBezTo>
                <a:lnTo>
                  <a:pt x="3662223" y="2487095"/>
                </a:lnTo>
                <a:lnTo>
                  <a:pt x="3749968" y="2667000"/>
                </a:lnTo>
                <a:lnTo>
                  <a:pt x="0" y="2667000"/>
                </a:lnTo>
                <a:close/>
              </a:path>
            </a:pathLst>
          </a:custGeom>
          <a:solidFill>
            <a:schemeClr val="bg2">
              <a:lumMod val="75000"/>
            </a:schemeClr>
          </a:solidFill>
        </p:spPr>
        <p:txBody>
          <a:bodyPr wrap="square" anchor="ctr">
            <a:noAutofit/>
          </a:bodyPr>
          <a:lstStyle>
            <a:lvl1pPr algn="ctr">
              <a:defRPr/>
            </a:lvl1pPr>
          </a:lstStyle>
          <a:p>
            <a:endParaRPr lang="en-GB"/>
          </a:p>
        </p:txBody>
      </p:sp>
      <p:sp>
        <p:nvSpPr>
          <p:cNvPr id="36" name="Picture Placeholder 35">
            <a:extLst>
              <a:ext uri="{FF2B5EF4-FFF2-40B4-BE49-F238E27FC236}">
                <a16:creationId xmlns:a16="http://schemas.microsoft.com/office/drawing/2014/main" id="{BBAB4297-DC97-4182-9099-7C9F1E267FB2}"/>
              </a:ext>
            </a:extLst>
          </p:cNvPr>
          <p:cNvSpPr>
            <a:spLocks noGrp="1"/>
          </p:cNvSpPr>
          <p:nvPr>
            <p:ph type="pic" sz="quarter" idx="25"/>
          </p:nvPr>
        </p:nvSpPr>
        <p:spPr>
          <a:xfrm>
            <a:off x="8129587" y="0"/>
            <a:ext cx="4062413" cy="2667000"/>
          </a:xfrm>
          <a:custGeom>
            <a:avLst/>
            <a:gdLst>
              <a:gd name="connsiteX0" fmla="*/ 0 w 4062413"/>
              <a:gd name="connsiteY0" fmla="*/ 0 h 2667000"/>
              <a:gd name="connsiteX1" fmla="*/ 4062413 w 4062413"/>
              <a:gd name="connsiteY1" fmla="*/ 0 h 2667000"/>
              <a:gd name="connsiteX2" fmla="*/ 4062413 w 4062413"/>
              <a:gd name="connsiteY2" fmla="*/ 2667000 h 2667000"/>
              <a:gd name="connsiteX3" fmla="*/ 3580944 w 4062413"/>
              <a:gd name="connsiteY3" fmla="*/ 2667000 h 2667000"/>
              <a:gd name="connsiteX4" fmla="*/ 3490500 w 4062413"/>
              <a:gd name="connsiteY4" fmla="*/ 2479591 h 2667000"/>
              <a:gd name="connsiteX5" fmla="*/ 3516471 w 4062413"/>
              <a:gd name="connsiteY5" fmla="*/ 2459895 h 2667000"/>
              <a:gd name="connsiteX6" fmla="*/ 3531786 w 4062413"/>
              <a:gd name="connsiteY6" fmla="*/ 2347744 h 2667000"/>
              <a:gd name="connsiteX7" fmla="*/ 3395065 w 4062413"/>
              <a:gd name="connsiteY7" fmla="*/ 2300031 h 2667000"/>
              <a:gd name="connsiteX8" fmla="*/ 3347352 w 4062413"/>
              <a:gd name="connsiteY8" fmla="*/ 2436752 h 2667000"/>
              <a:gd name="connsiteX9" fmla="*/ 3444681 w 4062413"/>
              <a:gd name="connsiteY9" fmla="*/ 2494541 h 2667000"/>
              <a:gd name="connsiteX10" fmla="*/ 3474098 w 4062413"/>
              <a:gd name="connsiteY10" fmla="*/ 2487017 h 2667000"/>
              <a:gd name="connsiteX11" fmla="*/ 3560957 w 4062413"/>
              <a:gd name="connsiteY11" fmla="*/ 2667000 h 2667000"/>
              <a:gd name="connsiteX12" fmla="*/ 0 w 4062413"/>
              <a:gd name="connsiteY12" fmla="*/ 2667000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62413" h="2667000">
                <a:moveTo>
                  <a:pt x="0" y="0"/>
                </a:moveTo>
                <a:lnTo>
                  <a:pt x="4062413" y="0"/>
                </a:lnTo>
                <a:lnTo>
                  <a:pt x="4062413" y="2667000"/>
                </a:lnTo>
                <a:lnTo>
                  <a:pt x="3580944" y="2667000"/>
                </a:lnTo>
                <a:lnTo>
                  <a:pt x="3490500" y="2479591"/>
                </a:lnTo>
                <a:lnTo>
                  <a:pt x="3516471" y="2459895"/>
                </a:lnTo>
                <a:cubicBezTo>
                  <a:pt x="3542814" y="2429923"/>
                  <a:pt x="3550220" y="2385943"/>
                  <a:pt x="3531786" y="2347744"/>
                </a:cubicBezTo>
                <a:cubicBezTo>
                  <a:pt x="3507207" y="2296814"/>
                  <a:pt x="3445995" y="2275452"/>
                  <a:pt x="3395065" y="2300031"/>
                </a:cubicBezTo>
                <a:cubicBezTo>
                  <a:pt x="3344135" y="2324610"/>
                  <a:pt x="3322773" y="2385822"/>
                  <a:pt x="3347352" y="2436752"/>
                </a:cubicBezTo>
                <a:cubicBezTo>
                  <a:pt x="3365787" y="2474950"/>
                  <a:pt x="3404827" y="2496515"/>
                  <a:pt x="3444681" y="2494541"/>
                </a:cubicBezTo>
                <a:lnTo>
                  <a:pt x="3474098" y="2487017"/>
                </a:lnTo>
                <a:lnTo>
                  <a:pt x="3560957" y="2667000"/>
                </a:lnTo>
                <a:lnTo>
                  <a:pt x="0" y="2667000"/>
                </a:lnTo>
                <a:close/>
              </a:path>
            </a:pathLst>
          </a:custGeom>
          <a:solidFill>
            <a:schemeClr val="bg2">
              <a:lumMod val="75000"/>
            </a:schemeClr>
          </a:solidFill>
        </p:spPr>
        <p:txBody>
          <a:bodyPr wrap="square" anchor="ctr">
            <a:noAutofit/>
          </a:bodyPr>
          <a:lstStyle>
            <a:lvl1pPr algn="ctr">
              <a:defRPr/>
            </a:lvl1pPr>
          </a:lstStyle>
          <a:p>
            <a:endParaRPr lang="en-GB"/>
          </a:p>
        </p:txBody>
      </p:sp>
      <p:sp>
        <p:nvSpPr>
          <p:cNvPr id="22" name="Slide Number Placeholder 21">
            <a:extLst>
              <a:ext uri="{FF2B5EF4-FFF2-40B4-BE49-F238E27FC236}">
                <a16:creationId xmlns:a16="http://schemas.microsoft.com/office/drawing/2014/main" id="{AEE5ADE2-381A-41F7-8EB5-5C1344A80AF9}"/>
              </a:ext>
            </a:extLst>
          </p:cNvPr>
          <p:cNvSpPr>
            <a:spLocks noGrp="1"/>
          </p:cNvSpPr>
          <p:nvPr userDrawn="1">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2"/>
          </a:solidFill>
          <a:ln w="6350">
            <a:noFill/>
          </a:ln>
          <a:effectLst/>
        </p:spPr>
        <p:txBody>
          <a:bodyPr wrap="square" lIns="0" tIns="72000" rIns="0" bIns="0" anchor="ctr">
            <a:noAutofit/>
          </a:bodyPr>
          <a:lstStyle>
            <a:lvl1pPr algn="ctr">
              <a:lnSpc>
                <a:spcPct val="90000"/>
              </a:lnSpc>
              <a:defRPr sz="1300" b="0">
                <a:solidFill>
                  <a:schemeClr val="tx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
        <p:nvSpPr>
          <p:cNvPr id="33" name="Picture Placeholder 32">
            <a:extLst>
              <a:ext uri="{FF2B5EF4-FFF2-40B4-BE49-F238E27FC236}">
                <a16:creationId xmlns:a16="http://schemas.microsoft.com/office/drawing/2014/main" id="{D88ED580-706C-4363-A87B-B5D2BDF219A3}"/>
              </a:ext>
            </a:extLst>
          </p:cNvPr>
          <p:cNvSpPr>
            <a:spLocks noGrp="1"/>
          </p:cNvSpPr>
          <p:nvPr>
            <p:ph type="pic" sz="quarter" idx="26"/>
          </p:nvPr>
        </p:nvSpPr>
        <p:spPr>
          <a:xfrm>
            <a:off x="4063524" y="-4189"/>
            <a:ext cx="4062413" cy="2667000"/>
          </a:xfrm>
          <a:custGeom>
            <a:avLst/>
            <a:gdLst>
              <a:gd name="connsiteX0" fmla="*/ 0 w 4062413"/>
              <a:gd name="connsiteY0" fmla="*/ 0 h 2667000"/>
              <a:gd name="connsiteX1" fmla="*/ 3712789 w 4062413"/>
              <a:gd name="connsiteY1" fmla="*/ 0 h 2667000"/>
              <a:gd name="connsiteX2" fmla="*/ 3618227 w 4062413"/>
              <a:gd name="connsiteY2" fmla="*/ 193881 h 2667000"/>
              <a:gd name="connsiteX3" fmla="*/ 3588842 w 4062413"/>
              <a:gd name="connsiteY3" fmla="*/ 186235 h 2667000"/>
              <a:gd name="connsiteX4" fmla="*/ 3491274 w 4062413"/>
              <a:gd name="connsiteY4" fmla="*/ 243619 h 2667000"/>
              <a:gd name="connsiteX5" fmla="*/ 3538419 w 4062413"/>
              <a:gd name="connsiteY5" fmla="*/ 380537 h 2667000"/>
              <a:gd name="connsiteX6" fmla="*/ 3675336 w 4062413"/>
              <a:gd name="connsiteY6" fmla="*/ 333392 h 2667000"/>
              <a:gd name="connsiteX7" fmla="*/ 3660488 w 4062413"/>
              <a:gd name="connsiteY7" fmla="*/ 221179 h 2667000"/>
              <a:gd name="connsiteX8" fmla="*/ 3634599 w 4062413"/>
              <a:gd name="connsiteY8" fmla="*/ 201375 h 2667000"/>
              <a:gd name="connsiteX9" fmla="*/ 3732816 w 4062413"/>
              <a:gd name="connsiteY9" fmla="*/ 0 h 2667000"/>
              <a:gd name="connsiteX10" fmla="*/ 4062413 w 4062413"/>
              <a:gd name="connsiteY10" fmla="*/ 0 h 2667000"/>
              <a:gd name="connsiteX11" fmla="*/ 4062413 w 4062413"/>
              <a:gd name="connsiteY11" fmla="*/ 2667000 h 2667000"/>
              <a:gd name="connsiteX12" fmla="*/ 0 w 4062413"/>
              <a:gd name="connsiteY12" fmla="*/ 2667000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62413" h="2667000">
                <a:moveTo>
                  <a:pt x="0" y="0"/>
                </a:moveTo>
                <a:lnTo>
                  <a:pt x="3712789" y="0"/>
                </a:lnTo>
                <a:lnTo>
                  <a:pt x="3618227" y="193881"/>
                </a:lnTo>
                <a:lnTo>
                  <a:pt x="3588842" y="186235"/>
                </a:lnTo>
                <a:cubicBezTo>
                  <a:pt x="3548997" y="184095"/>
                  <a:pt x="3509867" y="205498"/>
                  <a:pt x="3491274" y="243619"/>
                </a:cubicBezTo>
                <a:cubicBezTo>
                  <a:pt x="3466484" y="294447"/>
                  <a:pt x="3487591" y="355747"/>
                  <a:pt x="3538419" y="380537"/>
                </a:cubicBezTo>
                <a:cubicBezTo>
                  <a:pt x="3589246" y="405327"/>
                  <a:pt x="3650546" y="384220"/>
                  <a:pt x="3675336" y="333392"/>
                </a:cubicBezTo>
                <a:cubicBezTo>
                  <a:pt x="3693930" y="295271"/>
                  <a:pt x="3686706" y="251260"/>
                  <a:pt x="3660488" y="221179"/>
                </a:cubicBezTo>
                <a:lnTo>
                  <a:pt x="3634599" y="201375"/>
                </a:lnTo>
                <a:lnTo>
                  <a:pt x="3732816" y="0"/>
                </a:lnTo>
                <a:lnTo>
                  <a:pt x="4062413" y="0"/>
                </a:lnTo>
                <a:lnTo>
                  <a:pt x="4062413" y="2667000"/>
                </a:lnTo>
                <a:lnTo>
                  <a:pt x="0" y="2667000"/>
                </a:lnTo>
                <a:close/>
              </a:path>
            </a:pathLst>
          </a:custGeom>
          <a:solidFill>
            <a:schemeClr val="bg2">
              <a:lumMod val="75000"/>
            </a:schemeClr>
          </a:solidFill>
        </p:spPr>
        <p:txBody>
          <a:bodyPr wrap="square" anchor="ctr">
            <a:noAutofit/>
          </a:bodyPr>
          <a:lstStyle>
            <a:lvl1pPr algn="ctr">
              <a:defRPr/>
            </a:lvl1pPr>
          </a:lstStyle>
          <a:p>
            <a:endParaRPr lang="en-GB"/>
          </a:p>
        </p:txBody>
      </p:sp>
      <p:sp>
        <p:nvSpPr>
          <p:cNvPr id="5" name="Content Placeholder 4">
            <a:extLst>
              <a:ext uri="{FF2B5EF4-FFF2-40B4-BE49-F238E27FC236}">
                <a16:creationId xmlns:a16="http://schemas.microsoft.com/office/drawing/2014/main" id="{D8F4D73B-F021-4C20-8FEE-8058C376B016}"/>
              </a:ext>
            </a:extLst>
          </p:cNvPr>
          <p:cNvSpPr>
            <a:spLocks noGrp="1"/>
          </p:cNvSpPr>
          <p:nvPr>
            <p:ph sz="quarter" idx="27" hasCustomPrompt="1"/>
          </p:nvPr>
        </p:nvSpPr>
        <p:spPr>
          <a:xfrm>
            <a:off x="762000" y="666749"/>
            <a:ext cx="2531322" cy="1714501"/>
          </a:xfrm>
        </p:spPr>
        <p:txBody>
          <a:bodyPr anchor="ctr"/>
          <a:lstStyle>
            <a:lvl1pPr algn="ctr">
              <a:defRPr sz="1200"/>
            </a:lvl1pPr>
          </a:lstStyle>
          <a:p>
            <a:pPr lvl="0"/>
            <a:r>
              <a:rPr lang="en-US" dirty="0"/>
              <a:t>Click to insert media</a:t>
            </a:r>
            <a:endParaRPr lang="en-GB" dirty="0"/>
          </a:p>
        </p:txBody>
      </p:sp>
      <p:sp>
        <p:nvSpPr>
          <p:cNvPr id="37" name="Content Placeholder 4">
            <a:extLst>
              <a:ext uri="{FF2B5EF4-FFF2-40B4-BE49-F238E27FC236}">
                <a16:creationId xmlns:a16="http://schemas.microsoft.com/office/drawing/2014/main" id="{9BC1815E-9182-4BA4-AB25-98BCBAF35CF9}"/>
              </a:ext>
            </a:extLst>
          </p:cNvPr>
          <p:cNvSpPr>
            <a:spLocks noGrp="1"/>
          </p:cNvSpPr>
          <p:nvPr>
            <p:ph sz="quarter" idx="28" hasCustomPrompt="1"/>
          </p:nvPr>
        </p:nvSpPr>
        <p:spPr>
          <a:xfrm>
            <a:off x="4825153" y="666749"/>
            <a:ext cx="2531322" cy="1714501"/>
          </a:xfrm>
        </p:spPr>
        <p:txBody>
          <a:bodyPr anchor="ctr"/>
          <a:lstStyle>
            <a:lvl1pPr algn="ctr">
              <a:defRPr sz="1200"/>
            </a:lvl1pPr>
          </a:lstStyle>
          <a:p>
            <a:pPr lvl="0"/>
            <a:r>
              <a:rPr lang="en-US" dirty="0"/>
              <a:t>Click to insert media</a:t>
            </a:r>
            <a:endParaRPr lang="en-GB" dirty="0"/>
          </a:p>
        </p:txBody>
      </p:sp>
      <p:sp>
        <p:nvSpPr>
          <p:cNvPr id="38" name="Content Placeholder 4">
            <a:extLst>
              <a:ext uri="{FF2B5EF4-FFF2-40B4-BE49-F238E27FC236}">
                <a16:creationId xmlns:a16="http://schemas.microsoft.com/office/drawing/2014/main" id="{1F007AFF-A472-472D-AF49-0A9A68D5C31C}"/>
              </a:ext>
            </a:extLst>
          </p:cNvPr>
          <p:cNvSpPr>
            <a:spLocks noGrp="1"/>
          </p:cNvSpPr>
          <p:nvPr>
            <p:ph sz="quarter" idx="29" hasCustomPrompt="1"/>
          </p:nvPr>
        </p:nvSpPr>
        <p:spPr>
          <a:xfrm>
            <a:off x="8898678" y="666749"/>
            <a:ext cx="2531322" cy="1714501"/>
          </a:xfrm>
        </p:spPr>
        <p:txBody>
          <a:bodyPr anchor="ctr"/>
          <a:lstStyle>
            <a:lvl1pPr algn="ctr">
              <a:defRPr sz="1200"/>
            </a:lvl1pPr>
          </a:lstStyle>
          <a:p>
            <a:pPr lvl="0"/>
            <a:r>
              <a:rPr lang="en-US" dirty="0"/>
              <a:t>Click to insert media</a:t>
            </a:r>
            <a:endParaRPr lang="en-GB" dirty="0"/>
          </a:p>
        </p:txBody>
      </p:sp>
    </p:spTree>
    <p:extLst>
      <p:ext uri="{BB962C8B-B14F-4D97-AF65-F5344CB8AC3E}">
        <p14:creationId xmlns:p14="http://schemas.microsoft.com/office/powerpoint/2010/main" val="19937548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Grid Media and Text">
    <p:bg>
      <p:bgPr>
        <a:solidFill>
          <a:schemeClr val="accent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170A764-DE22-49C0-99E8-1E0736EBE6F7}"/>
              </a:ext>
            </a:extLst>
          </p:cNvPr>
          <p:cNvSpPr/>
          <p:nvPr userDrawn="1"/>
        </p:nvSpPr>
        <p:spPr>
          <a:xfrm>
            <a:off x="8126306" y="3429000"/>
            <a:ext cx="4063154"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E696C367-10EC-4155-906C-4766E9304CF3}"/>
              </a:ext>
            </a:extLst>
          </p:cNvPr>
          <p:cNvSpPr/>
          <p:nvPr userDrawn="1"/>
        </p:nvSpPr>
        <p:spPr>
          <a:xfrm>
            <a:off x="8126306" y="0"/>
            <a:ext cx="4063154"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AF58D69-416E-44EF-8D40-D95D88ECAD70}"/>
              </a:ext>
            </a:extLst>
          </p:cNvPr>
          <p:cNvSpPr/>
          <p:nvPr userDrawn="1"/>
        </p:nvSpPr>
        <p:spPr>
          <a:xfrm>
            <a:off x="-1" y="-1"/>
            <a:ext cx="4063154" cy="3429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4031AC1-79B7-4079-9378-CCFBD155AB66}"/>
              </a:ext>
            </a:extLst>
          </p:cNvPr>
          <p:cNvSpPr/>
          <p:nvPr userDrawn="1"/>
        </p:nvSpPr>
        <p:spPr>
          <a:xfrm>
            <a:off x="-1" y="3429000"/>
            <a:ext cx="4063154" cy="342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72527013-1324-4272-B9A3-3FBD363F4B63}"/>
              </a:ext>
            </a:extLst>
          </p:cNvPr>
          <p:cNvSpPr/>
          <p:nvPr userDrawn="1"/>
        </p:nvSpPr>
        <p:spPr>
          <a:xfrm>
            <a:off x="4063153" y="-1"/>
            <a:ext cx="4063153" cy="3429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797E6E3-5826-4F5F-A759-A00AE07D98DD}"/>
              </a:ext>
            </a:extLst>
          </p:cNvPr>
          <p:cNvSpPr/>
          <p:nvPr userDrawn="1"/>
        </p:nvSpPr>
        <p:spPr>
          <a:xfrm>
            <a:off x="4063153" y="3429000"/>
            <a:ext cx="4063153" cy="3429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Graphic 29">
            <a:extLst>
              <a:ext uri="{FF2B5EF4-FFF2-40B4-BE49-F238E27FC236}">
                <a16:creationId xmlns:a16="http://schemas.microsoft.com/office/drawing/2014/main" id="{6E956F97-4234-4B23-870B-DCF02C368FE3}"/>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b="50000"/>
          <a:stretch/>
        </p:blipFill>
        <p:spPr>
          <a:xfrm>
            <a:off x="9076535" y="0"/>
            <a:ext cx="2984500" cy="3428999"/>
          </a:xfrm>
          <a:prstGeom prst="rect">
            <a:avLst/>
          </a:prstGeom>
        </p:spPr>
      </p:pic>
      <p:sp>
        <p:nvSpPr>
          <p:cNvPr id="22" name="Slide Number Placeholder 21">
            <a:extLst>
              <a:ext uri="{FF2B5EF4-FFF2-40B4-BE49-F238E27FC236}">
                <a16:creationId xmlns:a16="http://schemas.microsoft.com/office/drawing/2014/main" id="{AEE5ADE2-381A-41F7-8EB5-5C1344A80AF9}"/>
              </a:ext>
            </a:extLst>
          </p:cNvPr>
          <p:cNvSpPr>
            <a:spLocks noGrp="1"/>
          </p:cNvSpPr>
          <p:nvPr userDrawn="1">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2"/>
          </a:solidFill>
          <a:ln w="6350">
            <a:noFill/>
          </a:ln>
          <a:effectLst/>
        </p:spPr>
        <p:txBody>
          <a:bodyPr wrap="square" lIns="0" tIns="72000" rIns="0" bIns="0" anchor="ctr">
            <a:noAutofit/>
          </a:bodyPr>
          <a:lstStyle>
            <a:lvl1pPr algn="ctr">
              <a:lnSpc>
                <a:spcPct val="90000"/>
              </a:lnSpc>
              <a:defRPr sz="1300" b="0">
                <a:solidFill>
                  <a:schemeClr val="tx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pic>
        <p:nvPicPr>
          <p:cNvPr id="35" name="Graphic 34">
            <a:extLst>
              <a:ext uri="{FF2B5EF4-FFF2-40B4-BE49-F238E27FC236}">
                <a16:creationId xmlns:a16="http://schemas.microsoft.com/office/drawing/2014/main" id="{4744F316-C2C5-4C07-B2A9-1FED4E42D71D}"/>
              </a:ext>
            </a:extLst>
          </p:cNvPr>
          <p:cNvPicPr>
            <a:picLocks noChangeAspect="1"/>
          </p:cNvPicPr>
          <p:nvPr userDrawn="1"/>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t="50000"/>
          <a:stretch/>
        </p:blipFill>
        <p:spPr>
          <a:xfrm>
            <a:off x="9076535" y="3428998"/>
            <a:ext cx="2984500" cy="3429002"/>
          </a:xfrm>
          <a:prstGeom prst="rect">
            <a:avLst/>
          </a:prstGeom>
        </p:spPr>
      </p:pic>
      <p:sp>
        <p:nvSpPr>
          <p:cNvPr id="20" name="Date Placeholder 1">
            <a:extLst>
              <a:ext uri="{FF2B5EF4-FFF2-40B4-BE49-F238E27FC236}">
                <a16:creationId xmlns:a16="http://schemas.microsoft.com/office/drawing/2014/main" id="{C5DCCAA4-B153-46DA-84E6-7374E08B7C73}"/>
              </a:ext>
            </a:extLst>
          </p:cNvPr>
          <p:cNvSpPr>
            <a:spLocks noGrp="1"/>
          </p:cNvSpPr>
          <p:nvPr userDrawn="1">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21" name="Footer Placeholder 20">
            <a:extLst>
              <a:ext uri="{FF2B5EF4-FFF2-40B4-BE49-F238E27FC236}">
                <a16:creationId xmlns:a16="http://schemas.microsoft.com/office/drawing/2014/main" id="{FFD47328-CACB-489D-AAAB-5DDA1494732E}"/>
              </a:ext>
            </a:extLst>
          </p:cNvPr>
          <p:cNvSpPr>
            <a:spLocks noGrp="1"/>
          </p:cNvSpPr>
          <p:nvPr userDrawn="1">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pic>
        <p:nvPicPr>
          <p:cNvPr id="23" name="Graphic 22">
            <a:extLst>
              <a:ext uri="{FF2B5EF4-FFF2-40B4-BE49-F238E27FC236}">
                <a16:creationId xmlns:a16="http://schemas.microsoft.com/office/drawing/2014/main" id="{B831BC76-C3A3-4840-8FEE-7EF116A0608C}"/>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303795" y="6131141"/>
            <a:ext cx="631602" cy="465439"/>
          </a:xfrm>
          <a:prstGeom prst="rect">
            <a:avLst/>
          </a:prstGeom>
        </p:spPr>
      </p:pic>
      <p:sp>
        <p:nvSpPr>
          <p:cNvPr id="3" name="Picture Placeholder 2">
            <a:extLst>
              <a:ext uri="{FF2B5EF4-FFF2-40B4-BE49-F238E27FC236}">
                <a16:creationId xmlns:a16="http://schemas.microsoft.com/office/drawing/2014/main" id="{803E19DD-7463-4B29-9F10-780B03B98120}"/>
              </a:ext>
            </a:extLst>
          </p:cNvPr>
          <p:cNvSpPr>
            <a:spLocks noGrp="1"/>
          </p:cNvSpPr>
          <p:nvPr>
            <p:ph type="pic" sz="quarter" idx="23"/>
          </p:nvPr>
        </p:nvSpPr>
        <p:spPr>
          <a:xfrm>
            <a:off x="4062413" y="0"/>
            <a:ext cx="4064000" cy="3429000"/>
          </a:xfrm>
          <a:noFill/>
        </p:spPr>
        <p:txBody>
          <a:bodyPr anchor="ctr"/>
          <a:lstStyle>
            <a:lvl1pPr algn="ctr">
              <a:defRPr sz="1200"/>
            </a:lvl1pPr>
          </a:lstStyle>
          <a:p>
            <a:endParaRPr lang="en-GB"/>
          </a:p>
        </p:txBody>
      </p:sp>
      <p:sp>
        <p:nvSpPr>
          <p:cNvPr id="37" name="Picture Placeholder 2">
            <a:extLst>
              <a:ext uri="{FF2B5EF4-FFF2-40B4-BE49-F238E27FC236}">
                <a16:creationId xmlns:a16="http://schemas.microsoft.com/office/drawing/2014/main" id="{04CC3A7C-E7BB-4C08-9CA8-EED4035C70A0}"/>
              </a:ext>
            </a:extLst>
          </p:cNvPr>
          <p:cNvSpPr>
            <a:spLocks noGrp="1"/>
          </p:cNvSpPr>
          <p:nvPr>
            <p:ph type="pic" sz="quarter" idx="26"/>
          </p:nvPr>
        </p:nvSpPr>
        <p:spPr>
          <a:xfrm>
            <a:off x="0" y="0"/>
            <a:ext cx="4064000" cy="3429000"/>
          </a:xfrm>
          <a:noFill/>
        </p:spPr>
        <p:txBody>
          <a:bodyPr anchor="ctr"/>
          <a:lstStyle>
            <a:lvl1pPr algn="ctr">
              <a:defRPr sz="1200"/>
            </a:lvl1pPr>
          </a:lstStyle>
          <a:p>
            <a:endParaRPr lang="en-GB" dirty="0"/>
          </a:p>
        </p:txBody>
      </p:sp>
      <p:sp>
        <p:nvSpPr>
          <p:cNvPr id="38" name="Picture Placeholder 2">
            <a:extLst>
              <a:ext uri="{FF2B5EF4-FFF2-40B4-BE49-F238E27FC236}">
                <a16:creationId xmlns:a16="http://schemas.microsoft.com/office/drawing/2014/main" id="{28382B8F-05ED-466A-926B-D3D3A0805DDB}"/>
              </a:ext>
            </a:extLst>
          </p:cNvPr>
          <p:cNvSpPr>
            <a:spLocks noGrp="1"/>
          </p:cNvSpPr>
          <p:nvPr>
            <p:ph type="pic" sz="quarter" idx="27"/>
          </p:nvPr>
        </p:nvSpPr>
        <p:spPr>
          <a:xfrm>
            <a:off x="8128000" y="0"/>
            <a:ext cx="4064000" cy="3429000"/>
          </a:xfrm>
          <a:noFill/>
        </p:spPr>
        <p:txBody>
          <a:bodyPr anchor="ctr"/>
          <a:lstStyle>
            <a:lvl1pPr algn="ctr">
              <a:defRPr sz="1200"/>
            </a:lvl1pPr>
          </a:lstStyle>
          <a:p>
            <a:endParaRPr lang="en-GB"/>
          </a:p>
        </p:txBody>
      </p:sp>
      <p:sp>
        <p:nvSpPr>
          <p:cNvPr id="39" name="Picture Placeholder 2">
            <a:extLst>
              <a:ext uri="{FF2B5EF4-FFF2-40B4-BE49-F238E27FC236}">
                <a16:creationId xmlns:a16="http://schemas.microsoft.com/office/drawing/2014/main" id="{F27EB7FB-2C11-4BBC-A4FD-A949FC03CC29}"/>
              </a:ext>
            </a:extLst>
          </p:cNvPr>
          <p:cNvSpPr>
            <a:spLocks noGrp="1"/>
          </p:cNvSpPr>
          <p:nvPr>
            <p:ph type="pic" sz="quarter" idx="28"/>
          </p:nvPr>
        </p:nvSpPr>
        <p:spPr>
          <a:xfrm>
            <a:off x="4062413" y="3429000"/>
            <a:ext cx="4064000" cy="3429000"/>
          </a:xfrm>
          <a:noFill/>
        </p:spPr>
        <p:txBody>
          <a:bodyPr anchor="ctr"/>
          <a:lstStyle>
            <a:lvl1pPr algn="ctr">
              <a:defRPr sz="1200"/>
            </a:lvl1pPr>
          </a:lstStyle>
          <a:p>
            <a:endParaRPr lang="en-GB"/>
          </a:p>
        </p:txBody>
      </p:sp>
      <p:sp>
        <p:nvSpPr>
          <p:cNvPr id="40" name="Picture Placeholder 2">
            <a:extLst>
              <a:ext uri="{FF2B5EF4-FFF2-40B4-BE49-F238E27FC236}">
                <a16:creationId xmlns:a16="http://schemas.microsoft.com/office/drawing/2014/main" id="{448AFC82-9EE7-4954-87FE-4E4F12FA4886}"/>
              </a:ext>
            </a:extLst>
          </p:cNvPr>
          <p:cNvSpPr>
            <a:spLocks noGrp="1"/>
          </p:cNvSpPr>
          <p:nvPr>
            <p:ph type="pic" sz="quarter" idx="29"/>
          </p:nvPr>
        </p:nvSpPr>
        <p:spPr>
          <a:xfrm>
            <a:off x="0" y="3429000"/>
            <a:ext cx="4064000" cy="3429000"/>
          </a:xfrm>
          <a:noFill/>
        </p:spPr>
        <p:txBody>
          <a:bodyPr anchor="ctr"/>
          <a:lstStyle>
            <a:lvl1pPr algn="ctr">
              <a:defRPr sz="1200"/>
            </a:lvl1pPr>
          </a:lstStyle>
          <a:p>
            <a:endParaRPr lang="en-GB"/>
          </a:p>
        </p:txBody>
      </p:sp>
      <p:sp>
        <p:nvSpPr>
          <p:cNvPr id="6" name="Text Placeholder 5">
            <a:extLst>
              <a:ext uri="{FF2B5EF4-FFF2-40B4-BE49-F238E27FC236}">
                <a16:creationId xmlns:a16="http://schemas.microsoft.com/office/drawing/2014/main" id="{1548CF08-0A99-4D81-A4BF-6F24B2636966}"/>
              </a:ext>
            </a:extLst>
          </p:cNvPr>
          <p:cNvSpPr>
            <a:spLocks noGrp="1"/>
          </p:cNvSpPr>
          <p:nvPr userDrawn="1">
            <p:ph type="body" sz="quarter" idx="10"/>
          </p:nvPr>
        </p:nvSpPr>
        <p:spPr>
          <a:xfrm>
            <a:off x="639855" y="487950"/>
            <a:ext cx="2712944" cy="773907"/>
          </a:xfrm>
        </p:spPr>
        <p:txBody>
          <a:bodyPr anchor="b"/>
          <a:lstStyle>
            <a:lvl1pPr>
              <a:lnSpc>
                <a:spcPct val="118000"/>
              </a:lnSpc>
              <a:spcBef>
                <a:spcPts val="0"/>
              </a:spcBef>
              <a:defRPr sz="2250" b="1">
                <a:solidFill>
                  <a:schemeClr val="bg2"/>
                </a:solidFill>
              </a:defRPr>
            </a:lvl1pPr>
            <a:lvl2pPr marL="182563" indent="0">
              <a:buNone/>
              <a:defRPr/>
            </a:lvl2pPr>
          </a:lstStyle>
          <a:p>
            <a:pPr lvl="0"/>
            <a:endParaRPr lang="en-US" dirty="0"/>
          </a:p>
        </p:txBody>
      </p:sp>
      <p:sp>
        <p:nvSpPr>
          <p:cNvPr id="25" name="Content Placeholder 2">
            <a:extLst>
              <a:ext uri="{FF2B5EF4-FFF2-40B4-BE49-F238E27FC236}">
                <a16:creationId xmlns:a16="http://schemas.microsoft.com/office/drawing/2014/main" id="{E55A6A71-6C2C-4B6A-B00D-C5E0F1D7D29E}"/>
              </a:ext>
            </a:extLst>
          </p:cNvPr>
          <p:cNvSpPr>
            <a:spLocks noGrp="1"/>
          </p:cNvSpPr>
          <p:nvPr>
            <p:ph sz="quarter" idx="18"/>
          </p:nvPr>
        </p:nvSpPr>
        <p:spPr>
          <a:xfrm>
            <a:off x="639855" y="1517538"/>
            <a:ext cx="2712944" cy="12382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5">
            <a:extLst>
              <a:ext uri="{FF2B5EF4-FFF2-40B4-BE49-F238E27FC236}">
                <a16:creationId xmlns:a16="http://schemas.microsoft.com/office/drawing/2014/main" id="{2301229F-C433-4810-861B-BCD02DBC1C71}"/>
              </a:ext>
            </a:extLst>
          </p:cNvPr>
          <p:cNvSpPr>
            <a:spLocks noGrp="1"/>
          </p:cNvSpPr>
          <p:nvPr>
            <p:ph type="body" sz="quarter" idx="19"/>
          </p:nvPr>
        </p:nvSpPr>
        <p:spPr>
          <a:xfrm>
            <a:off x="4738257" y="3923412"/>
            <a:ext cx="2712944" cy="773907"/>
          </a:xfrm>
        </p:spPr>
        <p:txBody>
          <a:bodyPr anchor="b"/>
          <a:lstStyle>
            <a:lvl1pPr>
              <a:lnSpc>
                <a:spcPct val="118000"/>
              </a:lnSpc>
              <a:spcBef>
                <a:spcPts val="0"/>
              </a:spcBef>
              <a:defRPr sz="2250" b="1">
                <a:solidFill>
                  <a:schemeClr val="bg2"/>
                </a:solidFill>
              </a:defRPr>
            </a:lvl1pPr>
            <a:lvl2pPr marL="182563" indent="0">
              <a:buNone/>
              <a:defRPr/>
            </a:lvl2pPr>
          </a:lstStyle>
          <a:p>
            <a:pPr lvl="0"/>
            <a:endParaRPr lang="en-US" dirty="0"/>
          </a:p>
        </p:txBody>
      </p:sp>
      <p:sp>
        <p:nvSpPr>
          <p:cNvPr id="27" name="Content Placeholder 2">
            <a:extLst>
              <a:ext uri="{FF2B5EF4-FFF2-40B4-BE49-F238E27FC236}">
                <a16:creationId xmlns:a16="http://schemas.microsoft.com/office/drawing/2014/main" id="{7BA965CA-9CA8-4671-BD0E-FFEC1A0CBDC8}"/>
              </a:ext>
            </a:extLst>
          </p:cNvPr>
          <p:cNvSpPr>
            <a:spLocks noGrp="1"/>
          </p:cNvSpPr>
          <p:nvPr>
            <p:ph sz="quarter" idx="20"/>
          </p:nvPr>
        </p:nvSpPr>
        <p:spPr>
          <a:xfrm>
            <a:off x="4738257" y="4953000"/>
            <a:ext cx="2712944" cy="12382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6">
            <a:extLst>
              <a:ext uri="{FF2B5EF4-FFF2-40B4-BE49-F238E27FC236}">
                <a16:creationId xmlns:a16="http://schemas.microsoft.com/office/drawing/2014/main" id="{84962D21-27DB-4D37-A862-E6C42232C1F1}"/>
              </a:ext>
            </a:extLst>
          </p:cNvPr>
          <p:cNvSpPr>
            <a:spLocks noGrp="1"/>
          </p:cNvSpPr>
          <p:nvPr>
            <p:ph sz="quarter" idx="24"/>
          </p:nvPr>
        </p:nvSpPr>
        <p:spPr>
          <a:xfrm>
            <a:off x="347663" y="3810000"/>
            <a:ext cx="3367088" cy="2667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ext Placeholder 5">
            <a:extLst>
              <a:ext uri="{FF2B5EF4-FFF2-40B4-BE49-F238E27FC236}">
                <a16:creationId xmlns:a16="http://schemas.microsoft.com/office/drawing/2014/main" id="{E2B77E7F-C0A0-4070-9661-C1AA05437906}"/>
              </a:ext>
            </a:extLst>
          </p:cNvPr>
          <p:cNvSpPr>
            <a:spLocks noGrp="1"/>
          </p:cNvSpPr>
          <p:nvPr>
            <p:ph type="body" sz="quarter" idx="21"/>
          </p:nvPr>
        </p:nvSpPr>
        <p:spPr>
          <a:xfrm>
            <a:off x="8801410" y="487950"/>
            <a:ext cx="2712944" cy="773907"/>
          </a:xfrm>
        </p:spPr>
        <p:txBody>
          <a:bodyPr anchor="b"/>
          <a:lstStyle>
            <a:lvl1pPr>
              <a:lnSpc>
                <a:spcPct val="118000"/>
              </a:lnSpc>
              <a:spcBef>
                <a:spcPts val="0"/>
              </a:spcBef>
              <a:defRPr sz="2250" b="1">
                <a:solidFill>
                  <a:schemeClr val="bg2"/>
                </a:solidFill>
              </a:defRPr>
            </a:lvl1pPr>
            <a:lvl2pPr marL="182563" indent="0">
              <a:buNone/>
              <a:defRPr/>
            </a:lvl2pPr>
          </a:lstStyle>
          <a:p>
            <a:pPr lvl="0"/>
            <a:endParaRPr lang="en-US" dirty="0"/>
          </a:p>
        </p:txBody>
      </p:sp>
      <p:sp>
        <p:nvSpPr>
          <p:cNvPr id="29" name="Content Placeholder 2">
            <a:extLst>
              <a:ext uri="{FF2B5EF4-FFF2-40B4-BE49-F238E27FC236}">
                <a16:creationId xmlns:a16="http://schemas.microsoft.com/office/drawing/2014/main" id="{603C33AD-9D9B-4962-94A7-A09E378816A0}"/>
              </a:ext>
            </a:extLst>
          </p:cNvPr>
          <p:cNvSpPr>
            <a:spLocks noGrp="1"/>
          </p:cNvSpPr>
          <p:nvPr>
            <p:ph sz="quarter" idx="22"/>
          </p:nvPr>
        </p:nvSpPr>
        <p:spPr>
          <a:xfrm>
            <a:off x="8801410" y="1517538"/>
            <a:ext cx="2712944" cy="12382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2" name="Content Placeholder 6">
            <a:extLst>
              <a:ext uri="{FF2B5EF4-FFF2-40B4-BE49-F238E27FC236}">
                <a16:creationId xmlns:a16="http://schemas.microsoft.com/office/drawing/2014/main" id="{2FB2B860-922D-4BD1-9840-F4EEED89823A}"/>
              </a:ext>
            </a:extLst>
          </p:cNvPr>
          <p:cNvSpPr>
            <a:spLocks noGrp="1"/>
          </p:cNvSpPr>
          <p:nvPr>
            <p:ph sz="quarter" idx="25"/>
          </p:nvPr>
        </p:nvSpPr>
        <p:spPr>
          <a:xfrm>
            <a:off x="8474338" y="3810000"/>
            <a:ext cx="3367088" cy="20002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4" name="Content Placeholder 6">
            <a:extLst>
              <a:ext uri="{FF2B5EF4-FFF2-40B4-BE49-F238E27FC236}">
                <a16:creationId xmlns:a16="http://schemas.microsoft.com/office/drawing/2014/main" id="{24E7BF06-DCF0-48F0-B9F3-35753074E66C}"/>
              </a:ext>
            </a:extLst>
          </p:cNvPr>
          <p:cNvSpPr>
            <a:spLocks noGrp="1"/>
          </p:cNvSpPr>
          <p:nvPr>
            <p:ph sz="quarter" idx="30"/>
          </p:nvPr>
        </p:nvSpPr>
        <p:spPr>
          <a:xfrm>
            <a:off x="4410869" y="380999"/>
            <a:ext cx="3367088" cy="2667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83081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accent4"/>
        </a:solidFill>
        <a:effectLst/>
      </p:bgPr>
    </p:bg>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71FEB520-F9A9-4D54-BBC9-EE1DF2D9FEA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20" name="Date Placeholder 1">
            <a:extLst>
              <a:ext uri="{FF2B5EF4-FFF2-40B4-BE49-F238E27FC236}">
                <a16:creationId xmlns:a16="http://schemas.microsoft.com/office/drawing/2014/main" id="{C5DCCAA4-B153-46DA-84E6-7374E08B7C73}"/>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21" name="Footer Placeholder 20">
            <a:extLst>
              <a:ext uri="{FF2B5EF4-FFF2-40B4-BE49-F238E27FC236}">
                <a16:creationId xmlns:a16="http://schemas.microsoft.com/office/drawing/2014/main" id="{FFD47328-CACB-489D-AAAB-5DDA1494732E}"/>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22" name="Slide Number Placeholder 21">
            <a:extLst>
              <a:ext uri="{FF2B5EF4-FFF2-40B4-BE49-F238E27FC236}">
                <a16:creationId xmlns:a16="http://schemas.microsoft.com/office/drawing/2014/main" id="{AEE5ADE2-381A-41F7-8EB5-5C1344A80AF9}"/>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2"/>
          </a:solidFill>
          <a:ln w="6350">
            <a:noFill/>
          </a:ln>
          <a:effectLst/>
        </p:spPr>
        <p:txBody>
          <a:bodyPr wrap="square" lIns="0" tIns="72000" rIns="0" bIns="0" anchor="ctr">
            <a:noAutofit/>
          </a:bodyPr>
          <a:lstStyle>
            <a:lvl1pPr algn="ctr">
              <a:lnSpc>
                <a:spcPct val="90000"/>
              </a:lnSpc>
              <a:defRPr sz="1300" b="0">
                <a:solidFill>
                  <a:schemeClr val="tx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pic>
        <p:nvPicPr>
          <p:cNvPr id="23" name="Graphic 22">
            <a:extLst>
              <a:ext uri="{FF2B5EF4-FFF2-40B4-BE49-F238E27FC236}">
                <a16:creationId xmlns:a16="http://schemas.microsoft.com/office/drawing/2014/main" id="{B831BC76-C3A3-4840-8FEE-7EF116A0608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9"/>
          </a:xfrm>
          <a:prstGeom prst="rect">
            <a:avLst/>
          </a:prstGeom>
        </p:spPr>
      </p:pic>
      <p:cxnSp>
        <p:nvCxnSpPr>
          <p:cNvPr id="8" name="Straight Connector 7">
            <a:extLst>
              <a:ext uri="{FF2B5EF4-FFF2-40B4-BE49-F238E27FC236}">
                <a16:creationId xmlns:a16="http://schemas.microsoft.com/office/drawing/2014/main" id="{8232D043-79D0-49B2-A12B-0B6509B3AFCF}"/>
              </a:ext>
            </a:extLst>
          </p:cNvPr>
          <p:cNvCxnSpPr/>
          <p:nvPr userDrawn="1"/>
        </p:nvCxnSpPr>
        <p:spPr>
          <a:xfrm>
            <a:off x="0" y="3429000"/>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1774BBCA-33B5-4D0F-86DB-49496720CD5F}"/>
              </a:ext>
            </a:extLst>
          </p:cNvPr>
          <p:cNvSpPr>
            <a:spLocks noGrp="1"/>
          </p:cNvSpPr>
          <p:nvPr>
            <p:ph type="body" sz="quarter" idx="14" hasCustomPrompt="1"/>
          </p:nvPr>
        </p:nvSpPr>
        <p:spPr>
          <a:xfrm>
            <a:off x="1019175" y="2667000"/>
            <a:ext cx="762000" cy="507624"/>
          </a:xfrm>
          <a:custGeom>
            <a:avLst/>
            <a:gdLst>
              <a:gd name="connsiteX0" fmla="*/ 39689 w 762000"/>
              <a:gd name="connsiteY0" fmla="*/ 0 h 507624"/>
              <a:gd name="connsiteX1" fmla="*/ 722311 w 762000"/>
              <a:gd name="connsiteY1" fmla="*/ 0 h 507624"/>
              <a:gd name="connsiteX2" fmla="*/ 762000 w 762000"/>
              <a:gd name="connsiteY2" fmla="*/ 39689 h 507624"/>
              <a:gd name="connsiteX3" fmla="*/ 762000 w 762000"/>
              <a:gd name="connsiteY3" fmla="*/ 341311 h 507624"/>
              <a:gd name="connsiteX4" fmla="*/ 722311 w 762000"/>
              <a:gd name="connsiteY4" fmla="*/ 381000 h 507624"/>
              <a:gd name="connsiteX5" fmla="*/ 500064 w 762000"/>
              <a:gd name="connsiteY5" fmla="*/ 381000 h 507624"/>
              <a:gd name="connsiteX6" fmla="*/ 376240 w 762000"/>
              <a:gd name="connsiteY6" fmla="*/ 507624 h 507624"/>
              <a:gd name="connsiteX7" fmla="*/ 252416 w 762000"/>
              <a:gd name="connsiteY7" fmla="*/ 381000 h 507624"/>
              <a:gd name="connsiteX8" fmla="*/ 39689 w 762000"/>
              <a:gd name="connsiteY8" fmla="*/ 381000 h 507624"/>
              <a:gd name="connsiteX9" fmla="*/ 0 w 762000"/>
              <a:gd name="connsiteY9" fmla="*/ 341311 h 507624"/>
              <a:gd name="connsiteX10" fmla="*/ 0 w 762000"/>
              <a:gd name="connsiteY10" fmla="*/ 39689 h 507624"/>
              <a:gd name="connsiteX11" fmla="*/ 39689 w 762000"/>
              <a:gd name="connsiteY11" fmla="*/ 0 h 50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0" h="507624">
                <a:moveTo>
                  <a:pt x="39689" y="0"/>
                </a:moveTo>
                <a:lnTo>
                  <a:pt x="722311" y="0"/>
                </a:lnTo>
                <a:cubicBezTo>
                  <a:pt x="744231" y="0"/>
                  <a:pt x="762000" y="17769"/>
                  <a:pt x="762000" y="39689"/>
                </a:cubicBezTo>
                <a:lnTo>
                  <a:pt x="762000" y="341311"/>
                </a:lnTo>
                <a:cubicBezTo>
                  <a:pt x="762000" y="363231"/>
                  <a:pt x="744231" y="381000"/>
                  <a:pt x="722311" y="381000"/>
                </a:cubicBezTo>
                <a:lnTo>
                  <a:pt x="500064" y="381000"/>
                </a:lnTo>
                <a:lnTo>
                  <a:pt x="376240" y="507624"/>
                </a:lnTo>
                <a:lnTo>
                  <a:pt x="252416" y="381000"/>
                </a:lnTo>
                <a:lnTo>
                  <a:pt x="39689" y="381000"/>
                </a:lnTo>
                <a:cubicBezTo>
                  <a:pt x="17769" y="381000"/>
                  <a:pt x="0" y="363231"/>
                  <a:pt x="0" y="341311"/>
                </a:cubicBezTo>
                <a:lnTo>
                  <a:pt x="0" y="39689"/>
                </a:lnTo>
                <a:cubicBezTo>
                  <a:pt x="0" y="17769"/>
                  <a:pt x="17769" y="0"/>
                  <a:pt x="39689" y="0"/>
                </a:cubicBezTo>
                <a:close/>
              </a:path>
            </a:pathLst>
          </a:custGeom>
          <a:solidFill>
            <a:schemeClr val="bg2"/>
          </a:solidFill>
        </p:spPr>
        <p:txBody>
          <a:bodyPr wrap="square" bIns="90000" anchor="ctr">
            <a:noAutofit/>
          </a:bodyPr>
          <a:lstStyle>
            <a:lvl1pPr algn="ctr">
              <a:lnSpc>
                <a:spcPct val="80000"/>
              </a:lnSpc>
              <a:spcBef>
                <a:spcPts val="0"/>
              </a:spcBef>
              <a:defRPr sz="1600" b="1">
                <a:solidFill>
                  <a:schemeClr val="bg1"/>
                </a:solidFill>
                <a:latin typeface="+mj-lt"/>
              </a:defRPr>
            </a:lvl1pPr>
          </a:lstStyle>
          <a:p>
            <a:pPr lvl="0"/>
            <a:r>
              <a:rPr lang="en-US" dirty="0"/>
              <a:t>YYYY</a:t>
            </a:r>
          </a:p>
        </p:txBody>
      </p:sp>
      <p:sp>
        <p:nvSpPr>
          <p:cNvPr id="43" name="Text Placeholder 42">
            <a:extLst>
              <a:ext uri="{FF2B5EF4-FFF2-40B4-BE49-F238E27FC236}">
                <a16:creationId xmlns:a16="http://schemas.microsoft.com/office/drawing/2014/main" id="{D2487C9E-CCDC-49DD-B696-01653A60BFFC}"/>
              </a:ext>
            </a:extLst>
          </p:cNvPr>
          <p:cNvSpPr>
            <a:spLocks noGrp="1"/>
          </p:cNvSpPr>
          <p:nvPr>
            <p:ph type="body" sz="quarter" idx="15" hasCustomPrompt="1"/>
          </p:nvPr>
        </p:nvSpPr>
        <p:spPr>
          <a:xfrm>
            <a:off x="1273968" y="3302793"/>
            <a:ext cx="252414" cy="252414"/>
          </a:xfrm>
          <a:custGeom>
            <a:avLst/>
            <a:gdLst>
              <a:gd name="connsiteX0" fmla="*/ 126207 w 252414"/>
              <a:gd name="connsiteY0" fmla="*/ 0 h 252414"/>
              <a:gd name="connsiteX1" fmla="*/ 252414 w 252414"/>
              <a:gd name="connsiteY1" fmla="*/ 126207 h 252414"/>
              <a:gd name="connsiteX2" fmla="*/ 126207 w 252414"/>
              <a:gd name="connsiteY2" fmla="*/ 252414 h 252414"/>
              <a:gd name="connsiteX3" fmla="*/ 0 w 252414"/>
              <a:gd name="connsiteY3" fmla="*/ 126207 h 252414"/>
              <a:gd name="connsiteX4" fmla="*/ 126207 w 252414"/>
              <a:gd name="connsiteY4" fmla="*/ 0 h 252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4" h="252414">
                <a:moveTo>
                  <a:pt x="126207" y="0"/>
                </a:moveTo>
                <a:cubicBezTo>
                  <a:pt x="195909" y="0"/>
                  <a:pt x="252414" y="56505"/>
                  <a:pt x="252414" y="126207"/>
                </a:cubicBezTo>
                <a:cubicBezTo>
                  <a:pt x="252414" y="195909"/>
                  <a:pt x="195909" y="252414"/>
                  <a:pt x="126207" y="252414"/>
                </a:cubicBezTo>
                <a:cubicBezTo>
                  <a:pt x="56505" y="252414"/>
                  <a:pt x="0" y="195909"/>
                  <a:pt x="0" y="126207"/>
                </a:cubicBezTo>
                <a:cubicBezTo>
                  <a:pt x="0" y="56505"/>
                  <a:pt x="56505" y="0"/>
                  <a:pt x="126207" y="0"/>
                </a:cubicBezTo>
                <a:close/>
              </a:path>
            </a:pathLst>
          </a:custGeom>
          <a:solidFill>
            <a:schemeClr val="bg2"/>
          </a:solidFill>
        </p:spPr>
        <p:txBody>
          <a:bodyPr wrap="square">
            <a:noAutofit/>
          </a:bodyPr>
          <a:lstStyle>
            <a:lvl1pPr algn="ctr">
              <a:defRPr sz="100"/>
            </a:lvl1pPr>
          </a:lstStyle>
          <a:p>
            <a:pPr lvl="0"/>
            <a:r>
              <a:rPr lang="en-GB" dirty="0"/>
              <a:t> </a:t>
            </a:r>
          </a:p>
        </p:txBody>
      </p:sp>
      <p:sp>
        <p:nvSpPr>
          <p:cNvPr id="67" name="Text Placeholder 66">
            <a:extLst>
              <a:ext uri="{FF2B5EF4-FFF2-40B4-BE49-F238E27FC236}">
                <a16:creationId xmlns:a16="http://schemas.microsoft.com/office/drawing/2014/main" id="{D874B9F8-48E8-4B52-95A8-F4ED92169883}"/>
              </a:ext>
            </a:extLst>
          </p:cNvPr>
          <p:cNvSpPr>
            <a:spLocks noGrp="1"/>
          </p:cNvSpPr>
          <p:nvPr>
            <p:ph type="body" sz="quarter" idx="17" hasCustomPrompt="1"/>
          </p:nvPr>
        </p:nvSpPr>
        <p:spPr>
          <a:xfrm>
            <a:off x="2917825" y="3683376"/>
            <a:ext cx="762000" cy="507624"/>
          </a:xfrm>
          <a:custGeom>
            <a:avLst/>
            <a:gdLst>
              <a:gd name="connsiteX0" fmla="*/ 385760 w 762000"/>
              <a:gd name="connsiteY0" fmla="*/ 0 h 507624"/>
              <a:gd name="connsiteX1" fmla="*/ 509584 w 762000"/>
              <a:gd name="connsiteY1" fmla="*/ 126624 h 507624"/>
              <a:gd name="connsiteX2" fmla="*/ 722311 w 762000"/>
              <a:gd name="connsiteY2" fmla="*/ 126624 h 507624"/>
              <a:gd name="connsiteX3" fmla="*/ 762000 w 762000"/>
              <a:gd name="connsiteY3" fmla="*/ 166313 h 507624"/>
              <a:gd name="connsiteX4" fmla="*/ 762000 w 762000"/>
              <a:gd name="connsiteY4" fmla="*/ 467935 h 507624"/>
              <a:gd name="connsiteX5" fmla="*/ 722311 w 762000"/>
              <a:gd name="connsiteY5" fmla="*/ 507624 h 507624"/>
              <a:gd name="connsiteX6" fmla="*/ 39689 w 762000"/>
              <a:gd name="connsiteY6" fmla="*/ 507624 h 507624"/>
              <a:gd name="connsiteX7" fmla="*/ 0 w 762000"/>
              <a:gd name="connsiteY7" fmla="*/ 467935 h 507624"/>
              <a:gd name="connsiteX8" fmla="*/ 0 w 762000"/>
              <a:gd name="connsiteY8" fmla="*/ 166313 h 507624"/>
              <a:gd name="connsiteX9" fmla="*/ 39689 w 762000"/>
              <a:gd name="connsiteY9" fmla="*/ 126624 h 507624"/>
              <a:gd name="connsiteX10" fmla="*/ 261936 w 762000"/>
              <a:gd name="connsiteY10" fmla="*/ 126624 h 50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0" h="507624">
                <a:moveTo>
                  <a:pt x="385760" y="0"/>
                </a:moveTo>
                <a:lnTo>
                  <a:pt x="509584" y="126624"/>
                </a:lnTo>
                <a:lnTo>
                  <a:pt x="722311" y="126624"/>
                </a:lnTo>
                <a:cubicBezTo>
                  <a:pt x="744231" y="126624"/>
                  <a:pt x="762000" y="144393"/>
                  <a:pt x="762000" y="166313"/>
                </a:cubicBezTo>
                <a:lnTo>
                  <a:pt x="762000" y="467935"/>
                </a:lnTo>
                <a:cubicBezTo>
                  <a:pt x="762000" y="489855"/>
                  <a:pt x="744231" y="507624"/>
                  <a:pt x="722311" y="507624"/>
                </a:cubicBezTo>
                <a:lnTo>
                  <a:pt x="39689" y="507624"/>
                </a:lnTo>
                <a:cubicBezTo>
                  <a:pt x="17769" y="507624"/>
                  <a:pt x="0" y="489855"/>
                  <a:pt x="0" y="467935"/>
                </a:cubicBezTo>
                <a:lnTo>
                  <a:pt x="0" y="166313"/>
                </a:lnTo>
                <a:cubicBezTo>
                  <a:pt x="0" y="144393"/>
                  <a:pt x="17769" y="126624"/>
                  <a:pt x="39689" y="126624"/>
                </a:cubicBezTo>
                <a:lnTo>
                  <a:pt x="261936" y="126624"/>
                </a:lnTo>
                <a:close/>
              </a:path>
            </a:pathLst>
          </a:custGeom>
          <a:solidFill>
            <a:schemeClr val="bg2"/>
          </a:solidFill>
        </p:spPr>
        <p:txBody>
          <a:bodyPr wrap="square" tIns="162000" bIns="0" anchor="ctr">
            <a:noAutofit/>
          </a:bodyPr>
          <a:lstStyle>
            <a:lvl1pPr algn="ctr">
              <a:lnSpc>
                <a:spcPct val="80000"/>
              </a:lnSpc>
              <a:spcBef>
                <a:spcPts val="0"/>
              </a:spcBef>
              <a:defRPr sz="1600" b="1">
                <a:solidFill>
                  <a:schemeClr val="bg1"/>
                </a:solidFill>
                <a:latin typeface="+mj-lt"/>
              </a:defRPr>
            </a:lvl1pPr>
          </a:lstStyle>
          <a:p>
            <a:pPr lvl="0"/>
            <a:r>
              <a:rPr lang="en-US" dirty="0"/>
              <a:t>YYYY</a:t>
            </a:r>
          </a:p>
        </p:txBody>
      </p:sp>
      <p:sp>
        <p:nvSpPr>
          <p:cNvPr id="52" name="Text Placeholder 51">
            <a:extLst>
              <a:ext uri="{FF2B5EF4-FFF2-40B4-BE49-F238E27FC236}">
                <a16:creationId xmlns:a16="http://schemas.microsoft.com/office/drawing/2014/main" id="{74766A85-F355-4243-B2F2-4C654A2896C3}"/>
              </a:ext>
            </a:extLst>
          </p:cNvPr>
          <p:cNvSpPr>
            <a:spLocks noGrp="1"/>
          </p:cNvSpPr>
          <p:nvPr>
            <p:ph type="body" sz="quarter" idx="18" hasCustomPrompt="1"/>
          </p:nvPr>
        </p:nvSpPr>
        <p:spPr>
          <a:xfrm>
            <a:off x="3172618" y="3302793"/>
            <a:ext cx="252414" cy="252414"/>
          </a:xfrm>
          <a:custGeom>
            <a:avLst/>
            <a:gdLst>
              <a:gd name="connsiteX0" fmla="*/ 126207 w 252414"/>
              <a:gd name="connsiteY0" fmla="*/ 0 h 252414"/>
              <a:gd name="connsiteX1" fmla="*/ 252414 w 252414"/>
              <a:gd name="connsiteY1" fmla="*/ 126207 h 252414"/>
              <a:gd name="connsiteX2" fmla="*/ 126207 w 252414"/>
              <a:gd name="connsiteY2" fmla="*/ 252414 h 252414"/>
              <a:gd name="connsiteX3" fmla="*/ 0 w 252414"/>
              <a:gd name="connsiteY3" fmla="*/ 126207 h 252414"/>
              <a:gd name="connsiteX4" fmla="*/ 126207 w 252414"/>
              <a:gd name="connsiteY4" fmla="*/ 0 h 252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4" h="252414">
                <a:moveTo>
                  <a:pt x="126207" y="0"/>
                </a:moveTo>
                <a:cubicBezTo>
                  <a:pt x="195909" y="0"/>
                  <a:pt x="252414" y="56505"/>
                  <a:pt x="252414" y="126207"/>
                </a:cubicBezTo>
                <a:cubicBezTo>
                  <a:pt x="252414" y="195909"/>
                  <a:pt x="195909" y="252414"/>
                  <a:pt x="126207" y="252414"/>
                </a:cubicBezTo>
                <a:cubicBezTo>
                  <a:pt x="56505" y="252414"/>
                  <a:pt x="0" y="195909"/>
                  <a:pt x="0" y="126207"/>
                </a:cubicBezTo>
                <a:cubicBezTo>
                  <a:pt x="0" y="56505"/>
                  <a:pt x="56505" y="0"/>
                  <a:pt x="126207" y="0"/>
                </a:cubicBezTo>
                <a:close/>
              </a:path>
            </a:pathLst>
          </a:custGeom>
          <a:solidFill>
            <a:schemeClr val="bg2"/>
          </a:solidFill>
        </p:spPr>
        <p:txBody>
          <a:bodyPr wrap="square">
            <a:noAutofit/>
          </a:bodyPr>
          <a:lstStyle>
            <a:lvl1pPr algn="ctr">
              <a:defRPr sz="100"/>
            </a:lvl1pPr>
          </a:lstStyle>
          <a:p>
            <a:pPr lvl="0"/>
            <a:r>
              <a:rPr lang="en-GB" dirty="0"/>
              <a:t> </a:t>
            </a:r>
          </a:p>
        </p:txBody>
      </p:sp>
      <p:sp>
        <p:nvSpPr>
          <p:cNvPr id="55" name="Text Placeholder 54">
            <a:extLst>
              <a:ext uri="{FF2B5EF4-FFF2-40B4-BE49-F238E27FC236}">
                <a16:creationId xmlns:a16="http://schemas.microsoft.com/office/drawing/2014/main" id="{E7956E31-F0D4-4201-B059-666D42DA603E}"/>
              </a:ext>
            </a:extLst>
          </p:cNvPr>
          <p:cNvSpPr>
            <a:spLocks noGrp="1"/>
          </p:cNvSpPr>
          <p:nvPr>
            <p:ph type="body" sz="quarter" idx="20" hasCustomPrompt="1"/>
          </p:nvPr>
        </p:nvSpPr>
        <p:spPr>
          <a:xfrm>
            <a:off x="4816475" y="2667000"/>
            <a:ext cx="762000" cy="507624"/>
          </a:xfrm>
          <a:custGeom>
            <a:avLst/>
            <a:gdLst>
              <a:gd name="connsiteX0" fmla="*/ 39689 w 762000"/>
              <a:gd name="connsiteY0" fmla="*/ 0 h 507624"/>
              <a:gd name="connsiteX1" fmla="*/ 722311 w 762000"/>
              <a:gd name="connsiteY1" fmla="*/ 0 h 507624"/>
              <a:gd name="connsiteX2" fmla="*/ 762000 w 762000"/>
              <a:gd name="connsiteY2" fmla="*/ 39689 h 507624"/>
              <a:gd name="connsiteX3" fmla="*/ 762000 w 762000"/>
              <a:gd name="connsiteY3" fmla="*/ 341311 h 507624"/>
              <a:gd name="connsiteX4" fmla="*/ 722311 w 762000"/>
              <a:gd name="connsiteY4" fmla="*/ 381000 h 507624"/>
              <a:gd name="connsiteX5" fmla="*/ 500064 w 762000"/>
              <a:gd name="connsiteY5" fmla="*/ 381000 h 507624"/>
              <a:gd name="connsiteX6" fmla="*/ 376240 w 762000"/>
              <a:gd name="connsiteY6" fmla="*/ 507624 h 507624"/>
              <a:gd name="connsiteX7" fmla="*/ 252416 w 762000"/>
              <a:gd name="connsiteY7" fmla="*/ 381000 h 507624"/>
              <a:gd name="connsiteX8" fmla="*/ 39689 w 762000"/>
              <a:gd name="connsiteY8" fmla="*/ 381000 h 507624"/>
              <a:gd name="connsiteX9" fmla="*/ 0 w 762000"/>
              <a:gd name="connsiteY9" fmla="*/ 341311 h 507624"/>
              <a:gd name="connsiteX10" fmla="*/ 0 w 762000"/>
              <a:gd name="connsiteY10" fmla="*/ 39689 h 507624"/>
              <a:gd name="connsiteX11" fmla="*/ 39689 w 762000"/>
              <a:gd name="connsiteY11" fmla="*/ 0 h 50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0" h="507624">
                <a:moveTo>
                  <a:pt x="39689" y="0"/>
                </a:moveTo>
                <a:lnTo>
                  <a:pt x="722311" y="0"/>
                </a:lnTo>
                <a:cubicBezTo>
                  <a:pt x="744231" y="0"/>
                  <a:pt x="762000" y="17769"/>
                  <a:pt x="762000" y="39689"/>
                </a:cubicBezTo>
                <a:lnTo>
                  <a:pt x="762000" y="341311"/>
                </a:lnTo>
                <a:cubicBezTo>
                  <a:pt x="762000" y="363231"/>
                  <a:pt x="744231" y="381000"/>
                  <a:pt x="722311" y="381000"/>
                </a:cubicBezTo>
                <a:lnTo>
                  <a:pt x="500064" y="381000"/>
                </a:lnTo>
                <a:lnTo>
                  <a:pt x="376240" y="507624"/>
                </a:lnTo>
                <a:lnTo>
                  <a:pt x="252416" y="381000"/>
                </a:lnTo>
                <a:lnTo>
                  <a:pt x="39689" y="381000"/>
                </a:lnTo>
                <a:cubicBezTo>
                  <a:pt x="17769" y="381000"/>
                  <a:pt x="0" y="363231"/>
                  <a:pt x="0" y="341311"/>
                </a:cubicBezTo>
                <a:lnTo>
                  <a:pt x="0" y="39689"/>
                </a:lnTo>
                <a:cubicBezTo>
                  <a:pt x="0" y="17769"/>
                  <a:pt x="17769" y="0"/>
                  <a:pt x="39689" y="0"/>
                </a:cubicBezTo>
                <a:close/>
              </a:path>
            </a:pathLst>
          </a:custGeom>
          <a:solidFill>
            <a:schemeClr val="bg2"/>
          </a:solidFill>
        </p:spPr>
        <p:txBody>
          <a:bodyPr wrap="square" bIns="90000" anchor="ctr">
            <a:noAutofit/>
          </a:bodyPr>
          <a:lstStyle>
            <a:lvl1pPr algn="ctr">
              <a:lnSpc>
                <a:spcPct val="80000"/>
              </a:lnSpc>
              <a:spcBef>
                <a:spcPts val="0"/>
              </a:spcBef>
              <a:defRPr sz="1600" b="1">
                <a:solidFill>
                  <a:schemeClr val="bg1"/>
                </a:solidFill>
                <a:latin typeface="+mj-lt"/>
              </a:defRPr>
            </a:lvl1pPr>
          </a:lstStyle>
          <a:p>
            <a:pPr lvl="0"/>
            <a:r>
              <a:rPr lang="en-US" dirty="0"/>
              <a:t>YYYY</a:t>
            </a:r>
          </a:p>
        </p:txBody>
      </p:sp>
      <p:sp>
        <p:nvSpPr>
          <p:cNvPr id="56" name="Text Placeholder 55">
            <a:extLst>
              <a:ext uri="{FF2B5EF4-FFF2-40B4-BE49-F238E27FC236}">
                <a16:creationId xmlns:a16="http://schemas.microsoft.com/office/drawing/2014/main" id="{BC5BA194-6BDB-4B52-99DC-3BE77032363A}"/>
              </a:ext>
            </a:extLst>
          </p:cNvPr>
          <p:cNvSpPr>
            <a:spLocks noGrp="1"/>
          </p:cNvSpPr>
          <p:nvPr>
            <p:ph type="body" sz="quarter" idx="21" hasCustomPrompt="1"/>
          </p:nvPr>
        </p:nvSpPr>
        <p:spPr>
          <a:xfrm>
            <a:off x="5071268" y="3302793"/>
            <a:ext cx="252414" cy="252414"/>
          </a:xfrm>
          <a:custGeom>
            <a:avLst/>
            <a:gdLst>
              <a:gd name="connsiteX0" fmla="*/ 126207 w 252414"/>
              <a:gd name="connsiteY0" fmla="*/ 0 h 252414"/>
              <a:gd name="connsiteX1" fmla="*/ 252414 w 252414"/>
              <a:gd name="connsiteY1" fmla="*/ 126207 h 252414"/>
              <a:gd name="connsiteX2" fmla="*/ 126207 w 252414"/>
              <a:gd name="connsiteY2" fmla="*/ 252414 h 252414"/>
              <a:gd name="connsiteX3" fmla="*/ 0 w 252414"/>
              <a:gd name="connsiteY3" fmla="*/ 126207 h 252414"/>
              <a:gd name="connsiteX4" fmla="*/ 126207 w 252414"/>
              <a:gd name="connsiteY4" fmla="*/ 0 h 252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4" h="252414">
                <a:moveTo>
                  <a:pt x="126207" y="0"/>
                </a:moveTo>
                <a:cubicBezTo>
                  <a:pt x="195909" y="0"/>
                  <a:pt x="252414" y="56505"/>
                  <a:pt x="252414" y="126207"/>
                </a:cubicBezTo>
                <a:cubicBezTo>
                  <a:pt x="252414" y="195909"/>
                  <a:pt x="195909" y="252414"/>
                  <a:pt x="126207" y="252414"/>
                </a:cubicBezTo>
                <a:cubicBezTo>
                  <a:pt x="56505" y="252414"/>
                  <a:pt x="0" y="195909"/>
                  <a:pt x="0" y="126207"/>
                </a:cubicBezTo>
                <a:cubicBezTo>
                  <a:pt x="0" y="56505"/>
                  <a:pt x="56505" y="0"/>
                  <a:pt x="126207" y="0"/>
                </a:cubicBezTo>
                <a:close/>
              </a:path>
            </a:pathLst>
          </a:custGeom>
          <a:solidFill>
            <a:schemeClr val="bg2"/>
          </a:solidFill>
        </p:spPr>
        <p:txBody>
          <a:bodyPr wrap="square">
            <a:noAutofit/>
          </a:bodyPr>
          <a:lstStyle>
            <a:lvl1pPr algn="ctr">
              <a:defRPr sz="100"/>
            </a:lvl1pPr>
          </a:lstStyle>
          <a:p>
            <a:pPr lvl="0"/>
            <a:r>
              <a:rPr lang="en-GB" dirty="0"/>
              <a:t> </a:t>
            </a:r>
          </a:p>
        </p:txBody>
      </p:sp>
      <p:sp>
        <p:nvSpPr>
          <p:cNvPr id="68" name="Text Placeholder 67">
            <a:extLst>
              <a:ext uri="{FF2B5EF4-FFF2-40B4-BE49-F238E27FC236}">
                <a16:creationId xmlns:a16="http://schemas.microsoft.com/office/drawing/2014/main" id="{2601F61E-63C3-4959-887D-E3D70F6C1E36}"/>
              </a:ext>
            </a:extLst>
          </p:cNvPr>
          <p:cNvSpPr>
            <a:spLocks noGrp="1"/>
          </p:cNvSpPr>
          <p:nvPr>
            <p:ph type="body" sz="quarter" idx="23" hasCustomPrompt="1"/>
          </p:nvPr>
        </p:nvSpPr>
        <p:spPr>
          <a:xfrm>
            <a:off x="6734175" y="3683376"/>
            <a:ext cx="762000" cy="507624"/>
          </a:xfrm>
          <a:custGeom>
            <a:avLst/>
            <a:gdLst>
              <a:gd name="connsiteX0" fmla="*/ 385760 w 762000"/>
              <a:gd name="connsiteY0" fmla="*/ 0 h 507624"/>
              <a:gd name="connsiteX1" fmla="*/ 509584 w 762000"/>
              <a:gd name="connsiteY1" fmla="*/ 126624 h 507624"/>
              <a:gd name="connsiteX2" fmla="*/ 722311 w 762000"/>
              <a:gd name="connsiteY2" fmla="*/ 126624 h 507624"/>
              <a:gd name="connsiteX3" fmla="*/ 762000 w 762000"/>
              <a:gd name="connsiteY3" fmla="*/ 166313 h 507624"/>
              <a:gd name="connsiteX4" fmla="*/ 762000 w 762000"/>
              <a:gd name="connsiteY4" fmla="*/ 467935 h 507624"/>
              <a:gd name="connsiteX5" fmla="*/ 722311 w 762000"/>
              <a:gd name="connsiteY5" fmla="*/ 507624 h 507624"/>
              <a:gd name="connsiteX6" fmla="*/ 39689 w 762000"/>
              <a:gd name="connsiteY6" fmla="*/ 507624 h 507624"/>
              <a:gd name="connsiteX7" fmla="*/ 0 w 762000"/>
              <a:gd name="connsiteY7" fmla="*/ 467935 h 507624"/>
              <a:gd name="connsiteX8" fmla="*/ 0 w 762000"/>
              <a:gd name="connsiteY8" fmla="*/ 166313 h 507624"/>
              <a:gd name="connsiteX9" fmla="*/ 39689 w 762000"/>
              <a:gd name="connsiteY9" fmla="*/ 126624 h 507624"/>
              <a:gd name="connsiteX10" fmla="*/ 261936 w 762000"/>
              <a:gd name="connsiteY10" fmla="*/ 126624 h 50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0" h="507624">
                <a:moveTo>
                  <a:pt x="385760" y="0"/>
                </a:moveTo>
                <a:lnTo>
                  <a:pt x="509584" y="126624"/>
                </a:lnTo>
                <a:lnTo>
                  <a:pt x="722311" y="126624"/>
                </a:lnTo>
                <a:cubicBezTo>
                  <a:pt x="744231" y="126624"/>
                  <a:pt x="762000" y="144393"/>
                  <a:pt x="762000" y="166313"/>
                </a:cubicBezTo>
                <a:lnTo>
                  <a:pt x="762000" y="467935"/>
                </a:lnTo>
                <a:cubicBezTo>
                  <a:pt x="762000" y="489855"/>
                  <a:pt x="744231" y="507624"/>
                  <a:pt x="722311" y="507624"/>
                </a:cubicBezTo>
                <a:lnTo>
                  <a:pt x="39689" y="507624"/>
                </a:lnTo>
                <a:cubicBezTo>
                  <a:pt x="17769" y="507624"/>
                  <a:pt x="0" y="489855"/>
                  <a:pt x="0" y="467935"/>
                </a:cubicBezTo>
                <a:lnTo>
                  <a:pt x="0" y="166313"/>
                </a:lnTo>
                <a:cubicBezTo>
                  <a:pt x="0" y="144393"/>
                  <a:pt x="17769" y="126624"/>
                  <a:pt x="39689" y="126624"/>
                </a:cubicBezTo>
                <a:lnTo>
                  <a:pt x="261936" y="126624"/>
                </a:lnTo>
                <a:close/>
              </a:path>
            </a:pathLst>
          </a:custGeom>
          <a:solidFill>
            <a:schemeClr val="bg2"/>
          </a:solidFill>
        </p:spPr>
        <p:txBody>
          <a:bodyPr wrap="square" tIns="162000" bIns="0" anchor="ctr">
            <a:noAutofit/>
          </a:bodyPr>
          <a:lstStyle>
            <a:lvl1pPr algn="ctr">
              <a:lnSpc>
                <a:spcPct val="80000"/>
              </a:lnSpc>
              <a:spcBef>
                <a:spcPts val="0"/>
              </a:spcBef>
              <a:defRPr sz="1600" b="1">
                <a:solidFill>
                  <a:schemeClr val="bg1"/>
                </a:solidFill>
                <a:latin typeface="+mj-lt"/>
              </a:defRPr>
            </a:lvl1pPr>
          </a:lstStyle>
          <a:p>
            <a:pPr lvl="0"/>
            <a:r>
              <a:rPr lang="en-US" dirty="0"/>
              <a:t>YYYY</a:t>
            </a:r>
          </a:p>
        </p:txBody>
      </p:sp>
      <p:sp>
        <p:nvSpPr>
          <p:cNvPr id="60" name="Text Placeholder 59">
            <a:extLst>
              <a:ext uri="{FF2B5EF4-FFF2-40B4-BE49-F238E27FC236}">
                <a16:creationId xmlns:a16="http://schemas.microsoft.com/office/drawing/2014/main" id="{8D595172-2123-4591-9AC2-D47CBD71F105}"/>
              </a:ext>
            </a:extLst>
          </p:cNvPr>
          <p:cNvSpPr>
            <a:spLocks noGrp="1"/>
          </p:cNvSpPr>
          <p:nvPr>
            <p:ph type="body" sz="quarter" idx="24" hasCustomPrompt="1"/>
          </p:nvPr>
        </p:nvSpPr>
        <p:spPr>
          <a:xfrm>
            <a:off x="6988968" y="3302793"/>
            <a:ext cx="252414" cy="252414"/>
          </a:xfrm>
          <a:custGeom>
            <a:avLst/>
            <a:gdLst>
              <a:gd name="connsiteX0" fmla="*/ 126207 w 252414"/>
              <a:gd name="connsiteY0" fmla="*/ 0 h 252414"/>
              <a:gd name="connsiteX1" fmla="*/ 252414 w 252414"/>
              <a:gd name="connsiteY1" fmla="*/ 126207 h 252414"/>
              <a:gd name="connsiteX2" fmla="*/ 126207 w 252414"/>
              <a:gd name="connsiteY2" fmla="*/ 252414 h 252414"/>
              <a:gd name="connsiteX3" fmla="*/ 0 w 252414"/>
              <a:gd name="connsiteY3" fmla="*/ 126207 h 252414"/>
              <a:gd name="connsiteX4" fmla="*/ 126207 w 252414"/>
              <a:gd name="connsiteY4" fmla="*/ 0 h 252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4" h="252414">
                <a:moveTo>
                  <a:pt x="126207" y="0"/>
                </a:moveTo>
                <a:cubicBezTo>
                  <a:pt x="195909" y="0"/>
                  <a:pt x="252414" y="56505"/>
                  <a:pt x="252414" y="126207"/>
                </a:cubicBezTo>
                <a:cubicBezTo>
                  <a:pt x="252414" y="195909"/>
                  <a:pt x="195909" y="252414"/>
                  <a:pt x="126207" y="252414"/>
                </a:cubicBezTo>
                <a:cubicBezTo>
                  <a:pt x="56505" y="252414"/>
                  <a:pt x="0" y="195909"/>
                  <a:pt x="0" y="126207"/>
                </a:cubicBezTo>
                <a:cubicBezTo>
                  <a:pt x="0" y="56505"/>
                  <a:pt x="56505" y="0"/>
                  <a:pt x="126207" y="0"/>
                </a:cubicBezTo>
                <a:close/>
              </a:path>
            </a:pathLst>
          </a:custGeom>
          <a:solidFill>
            <a:schemeClr val="bg2"/>
          </a:solidFill>
        </p:spPr>
        <p:txBody>
          <a:bodyPr wrap="square">
            <a:noAutofit/>
          </a:bodyPr>
          <a:lstStyle>
            <a:lvl1pPr algn="ctr">
              <a:defRPr sz="100"/>
            </a:lvl1pPr>
          </a:lstStyle>
          <a:p>
            <a:pPr lvl="0"/>
            <a:r>
              <a:rPr lang="en-GB" dirty="0"/>
              <a:t> </a:t>
            </a:r>
          </a:p>
        </p:txBody>
      </p:sp>
      <p:sp>
        <p:nvSpPr>
          <p:cNvPr id="63" name="Text Placeholder 62">
            <a:extLst>
              <a:ext uri="{FF2B5EF4-FFF2-40B4-BE49-F238E27FC236}">
                <a16:creationId xmlns:a16="http://schemas.microsoft.com/office/drawing/2014/main" id="{4F195046-3FC2-4D0D-B3CB-C883CD98FD65}"/>
              </a:ext>
            </a:extLst>
          </p:cNvPr>
          <p:cNvSpPr>
            <a:spLocks noGrp="1"/>
          </p:cNvSpPr>
          <p:nvPr>
            <p:ph type="body" sz="quarter" idx="26" hasCustomPrompt="1"/>
          </p:nvPr>
        </p:nvSpPr>
        <p:spPr>
          <a:xfrm>
            <a:off x="8629411" y="2667000"/>
            <a:ext cx="762000" cy="507624"/>
          </a:xfrm>
          <a:custGeom>
            <a:avLst/>
            <a:gdLst>
              <a:gd name="connsiteX0" fmla="*/ 39689 w 762000"/>
              <a:gd name="connsiteY0" fmla="*/ 0 h 507624"/>
              <a:gd name="connsiteX1" fmla="*/ 722311 w 762000"/>
              <a:gd name="connsiteY1" fmla="*/ 0 h 507624"/>
              <a:gd name="connsiteX2" fmla="*/ 762000 w 762000"/>
              <a:gd name="connsiteY2" fmla="*/ 39689 h 507624"/>
              <a:gd name="connsiteX3" fmla="*/ 762000 w 762000"/>
              <a:gd name="connsiteY3" fmla="*/ 341311 h 507624"/>
              <a:gd name="connsiteX4" fmla="*/ 722311 w 762000"/>
              <a:gd name="connsiteY4" fmla="*/ 381000 h 507624"/>
              <a:gd name="connsiteX5" fmla="*/ 500064 w 762000"/>
              <a:gd name="connsiteY5" fmla="*/ 381000 h 507624"/>
              <a:gd name="connsiteX6" fmla="*/ 376240 w 762000"/>
              <a:gd name="connsiteY6" fmla="*/ 507624 h 507624"/>
              <a:gd name="connsiteX7" fmla="*/ 252416 w 762000"/>
              <a:gd name="connsiteY7" fmla="*/ 381000 h 507624"/>
              <a:gd name="connsiteX8" fmla="*/ 39689 w 762000"/>
              <a:gd name="connsiteY8" fmla="*/ 381000 h 507624"/>
              <a:gd name="connsiteX9" fmla="*/ 0 w 762000"/>
              <a:gd name="connsiteY9" fmla="*/ 341311 h 507624"/>
              <a:gd name="connsiteX10" fmla="*/ 0 w 762000"/>
              <a:gd name="connsiteY10" fmla="*/ 39689 h 507624"/>
              <a:gd name="connsiteX11" fmla="*/ 39689 w 762000"/>
              <a:gd name="connsiteY11" fmla="*/ 0 h 50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0" h="507624">
                <a:moveTo>
                  <a:pt x="39689" y="0"/>
                </a:moveTo>
                <a:lnTo>
                  <a:pt x="722311" y="0"/>
                </a:lnTo>
                <a:cubicBezTo>
                  <a:pt x="744231" y="0"/>
                  <a:pt x="762000" y="17769"/>
                  <a:pt x="762000" y="39689"/>
                </a:cubicBezTo>
                <a:lnTo>
                  <a:pt x="762000" y="341311"/>
                </a:lnTo>
                <a:cubicBezTo>
                  <a:pt x="762000" y="363231"/>
                  <a:pt x="744231" y="381000"/>
                  <a:pt x="722311" y="381000"/>
                </a:cubicBezTo>
                <a:lnTo>
                  <a:pt x="500064" y="381000"/>
                </a:lnTo>
                <a:lnTo>
                  <a:pt x="376240" y="507624"/>
                </a:lnTo>
                <a:lnTo>
                  <a:pt x="252416" y="381000"/>
                </a:lnTo>
                <a:lnTo>
                  <a:pt x="39689" y="381000"/>
                </a:lnTo>
                <a:cubicBezTo>
                  <a:pt x="17769" y="381000"/>
                  <a:pt x="0" y="363231"/>
                  <a:pt x="0" y="341311"/>
                </a:cubicBezTo>
                <a:lnTo>
                  <a:pt x="0" y="39689"/>
                </a:lnTo>
                <a:cubicBezTo>
                  <a:pt x="0" y="17769"/>
                  <a:pt x="17769" y="0"/>
                  <a:pt x="39689" y="0"/>
                </a:cubicBezTo>
                <a:close/>
              </a:path>
            </a:pathLst>
          </a:custGeom>
          <a:solidFill>
            <a:schemeClr val="bg2"/>
          </a:solidFill>
        </p:spPr>
        <p:txBody>
          <a:bodyPr wrap="square" bIns="90000" anchor="ctr">
            <a:noAutofit/>
          </a:bodyPr>
          <a:lstStyle>
            <a:lvl1pPr algn="ctr">
              <a:lnSpc>
                <a:spcPct val="80000"/>
              </a:lnSpc>
              <a:spcBef>
                <a:spcPts val="0"/>
              </a:spcBef>
              <a:defRPr sz="1600" b="1">
                <a:solidFill>
                  <a:schemeClr val="bg1"/>
                </a:solidFill>
                <a:latin typeface="+mj-lt"/>
              </a:defRPr>
            </a:lvl1pPr>
          </a:lstStyle>
          <a:p>
            <a:pPr lvl="0"/>
            <a:r>
              <a:rPr lang="en-US" dirty="0"/>
              <a:t>YYYY</a:t>
            </a:r>
          </a:p>
        </p:txBody>
      </p:sp>
      <p:sp>
        <p:nvSpPr>
          <p:cNvPr id="64" name="Text Placeholder 63">
            <a:extLst>
              <a:ext uri="{FF2B5EF4-FFF2-40B4-BE49-F238E27FC236}">
                <a16:creationId xmlns:a16="http://schemas.microsoft.com/office/drawing/2014/main" id="{A780909C-8702-40DC-9700-8581F09DD259}"/>
              </a:ext>
            </a:extLst>
          </p:cNvPr>
          <p:cNvSpPr>
            <a:spLocks noGrp="1"/>
          </p:cNvSpPr>
          <p:nvPr>
            <p:ph type="body" sz="quarter" idx="27" hasCustomPrompt="1"/>
          </p:nvPr>
        </p:nvSpPr>
        <p:spPr>
          <a:xfrm>
            <a:off x="8884204" y="3302793"/>
            <a:ext cx="252414" cy="252414"/>
          </a:xfrm>
          <a:custGeom>
            <a:avLst/>
            <a:gdLst>
              <a:gd name="connsiteX0" fmla="*/ 126207 w 252414"/>
              <a:gd name="connsiteY0" fmla="*/ 0 h 252414"/>
              <a:gd name="connsiteX1" fmla="*/ 252414 w 252414"/>
              <a:gd name="connsiteY1" fmla="*/ 126207 h 252414"/>
              <a:gd name="connsiteX2" fmla="*/ 126207 w 252414"/>
              <a:gd name="connsiteY2" fmla="*/ 252414 h 252414"/>
              <a:gd name="connsiteX3" fmla="*/ 0 w 252414"/>
              <a:gd name="connsiteY3" fmla="*/ 126207 h 252414"/>
              <a:gd name="connsiteX4" fmla="*/ 126207 w 252414"/>
              <a:gd name="connsiteY4" fmla="*/ 0 h 252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4" h="252414">
                <a:moveTo>
                  <a:pt x="126207" y="0"/>
                </a:moveTo>
                <a:cubicBezTo>
                  <a:pt x="195909" y="0"/>
                  <a:pt x="252414" y="56505"/>
                  <a:pt x="252414" y="126207"/>
                </a:cubicBezTo>
                <a:cubicBezTo>
                  <a:pt x="252414" y="195909"/>
                  <a:pt x="195909" y="252414"/>
                  <a:pt x="126207" y="252414"/>
                </a:cubicBezTo>
                <a:cubicBezTo>
                  <a:pt x="56505" y="252414"/>
                  <a:pt x="0" y="195909"/>
                  <a:pt x="0" y="126207"/>
                </a:cubicBezTo>
                <a:cubicBezTo>
                  <a:pt x="0" y="56505"/>
                  <a:pt x="56505" y="0"/>
                  <a:pt x="126207" y="0"/>
                </a:cubicBezTo>
                <a:close/>
              </a:path>
            </a:pathLst>
          </a:custGeom>
          <a:solidFill>
            <a:schemeClr val="bg2"/>
          </a:solidFill>
        </p:spPr>
        <p:txBody>
          <a:bodyPr wrap="square">
            <a:noAutofit/>
          </a:bodyPr>
          <a:lstStyle>
            <a:lvl1pPr algn="ctr">
              <a:defRPr sz="100"/>
            </a:lvl1pPr>
          </a:lstStyle>
          <a:p>
            <a:pPr lvl="0"/>
            <a:r>
              <a:rPr lang="en-GB" dirty="0"/>
              <a:t> </a:t>
            </a:r>
          </a:p>
        </p:txBody>
      </p:sp>
      <p:sp>
        <p:nvSpPr>
          <p:cNvPr id="32" name="Text Placeholder 5">
            <a:extLst>
              <a:ext uri="{FF2B5EF4-FFF2-40B4-BE49-F238E27FC236}">
                <a16:creationId xmlns:a16="http://schemas.microsoft.com/office/drawing/2014/main" id="{D5C76C6F-BA11-49D8-94C0-FA012D5DDE3F}"/>
              </a:ext>
            </a:extLst>
          </p:cNvPr>
          <p:cNvSpPr>
            <a:spLocks noGrp="1"/>
          </p:cNvSpPr>
          <p:nvPr>
            <p:ph type="body" sz="quarter" idx="28"/>
          </p:nvPr>
        </p:nvSpPr>
        <p:spPr>
          <a:xfrm>
            <a:off x="1019175" y="1021975"/>
            <a:ext cx="2600325" cy="470150"/>
          </a:xfrm>
        </p:spPr>
        <p:txBody>
          <a:bodyPr anchor="b"/>
          <a:lstStyle>
            <a:lvl1pPr marL="0" marR="0" indent="0" algn="l" defTabSz="914400" rtl="0" eaLnBrk="1" fontAlgn="auto" latinLnBrk="0" hangingPunct="1">
              <a:lnSpc>
                <a:spcPct val="118000"/>
              </a:lnSpc>
              <a:spcBef>
                <a:spcPts val="0"/>
              </a:spcBef>
              <a:spcAft>
                <a:spcPts val="0"/>
              </a:spcAft>
              <a:buClrTx/>
              <a:buSzTx/>
              <a:buFont typeface="Arial" panose="020B0604020202020204" pitchFamily="34" charset="0"/>
              <a:buNone/>
              <a:tabLst/>
              <a:defRPr sz="1500" b="1">
                <a:solidFill>
                  <a:schemeClr val="bg2"/>
                </a:solidFill>
                <a:latin typeface="+mj-lt"/>
              </a:defRPr>
            </a:lvl1pPr>
            <a:lvl2pPr marL="182563" indent="0">
              <a:buNone/>
              <a:defRPr/>
            </a:lvl2pPr>
          </a:lstStyle>
          <a:p>
            <a:pPr marL="0" marR="0" lvl="0" indent="0" algn="l" defTabSz="914400" rtl="0" eaLnBrk="1" fontAlgn="auto" latinLnBrk="0" hangingPunct="1">
              <a:lnSpc>
                <a:spcPct val="118000"/>
              </a:lnSpc>
              <a:spcBef>
                <a:spcPts val="0"/>
              </a:spcBef>
              <a:spcAft>
                <a:spcPts val="0"/>
              </a:spcAft>
              <a:buClrTx/>
              <a:buSzTx/>
              <a:buFont typeface="Arial" panose="020B0604020202020204" pitchFamily="34" charset="0"/>
              <a:buNone/>
              <a:tabLst/>
              <a:defRPr/>
            </a:pPr>
            <a:endParaRPr lang="en-US" dirty="0"/>
          </a:p>
        </p:txBody>
      </p:sp>
      <p:sp>
        <p:nvSpPr>
          <p:cNvPr id="3" name="Content Placeholder 2">
            <a:extLst>
              <a:ext uri="{FF2B5EF4-FFF2-40B4-BE49-F238E27FC236}">
                <a16:creationId xmlns:a16="http://schemas.microsoft.com/office/drawing/2014/main" id="{AB458D80-3DF0-40B7-9DC8-4D65E3DEFF85}"/>
              </a:ext>
            </a:extLst>
          </p:cNvPr>
          <p:cNvSpPr>
            <a:spLocks noGrp="1"/>
          </p:cNvSpPr>
          <p:nvPr>
            <p:ph sz="quarter" idx="37"/>
          </p:nvPr>
        </p:nvSpPr>
        <p:spPr>
          <a:xfrm>
            <a:off x="1019174" y="1610145"/>
            <a:ext cx="2600325" cy="771105"/>
          </a:xfrm>
        </p:spPr>
        <p:txBody>
          <a:bodyPr/>
          <a:lstStyle>
            <a:lvl1pPr>
              <a:spcBef>
                <a:spcPts val="500"/>
              </a:spcBef>
              <a:defRPr sz="1000">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2" name="Text Placeholder 5">
            <a:extLst>
              <a:ext uri="{FF2B5EF4-FFF2-40B4-BE49-F238E27FC236}">
                <a16:creationId xmlns:a16="http://schemas.microsoft.com/office/drawing/2014/main" id="{7CBBE53C-EB43-4ABC-AA59-9A2717E2CDB9}"/>
              </a:ext>
            </a:extLst>
          </p:cNvPr>
          <p:cNvSpPr>
            <a:spLocks noGrp="1"/>
          </p:cNvSpPr>
          <p:nvPr>
            <p:ph type="body" sz="quarter" idx="38"/>
          </p:nvPr>
        </p:nvSpPr>
        <p:spPr>
          <a:xfrm>
            <a:off x="2917825" y="4446033"/>
            <a:ext cx="2600325" cy="470150"/>
          </a:xfrm>
        </p:spPr>
        <p:txBody>
          <a:bodyPr anchor="b"/>
          <a:lstStyle>
            <a:lvl1pPr algn="l">
              <a:lnSpc>
                <a:spcPct val="118000"/>
              </a:lnSpc>
              <a:spcBef>
                <a:spcPts val="0"/>
              </a:spcBef>
              <a:defRPr sz="1500" b="1">
                <a:solidFill>
                  <a:schemeClr val="bg2"/>
                </a:solidFill>
                <a:latin typeface="+mj-lt"/>
              </a:defRPr>
            </a:lvl1pPr>
            <a:lvl2pPr marL="182563" indent="0">
              <a:buNone/>
              <a:defRPr/>
            </a:lvl2pPr>
          </a:lstStyle>
          <a:p>
            <a:pPr lvl="0"/>
            <a:endParaRPr lang="en-US" dirty="0"/>
          </a:p>
        </p:txBody>
      </p:sp>
      <p:sp>
        <p:nvSpPr>
          <p:cNvPr id="44" name="Content Placeholder 2">
            <a:extLst>
              <a:ext uri="{FF2B5EF4-FFF2-40B4-BE49-F238E27FC236}">
                <a16:creationId xmlns:a16="http://schemas.microsoft.com/office/drawing/2014/main" id="{91D75B96-8105-4004-83B0-12B06429EF3A}"/>
              </a:ext>
            </a:extLst>
          </p:cNvPr>
          <p:cNvSpPr>
            <a:spLocks noGrp="1"/>
          </p:cNvSpPr>
          <p:nvPr>
            <p:ph sz="quarter" idx="39"/>
          </p:nvPr>
        </p:nvSpPr>
        <p:spPr>
          <a:xfrm>
            <a:off x="2917824" y="5034203"/>
            <a:ext cx="2600325" cy="771105"/>
          </a:xfrm>
        </p:spPr>
        <p:txBody>
          <a:bodyPr/>
          <a:lstStyle>
            <a:lvl1pPr>
              <a:spcBef>
                <a:spcPts val="500"/>
              </a:spcBef>
              <a:defRPr sz="1000">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5" name="Text Placeholder 5">
            <a:extLst>
              <a:ext uri="{FF2B5EF4-FFF2-40B4-BE49-F238E27FC236}">
                <a16:creationId xmlns:a16="http://schemas.microsoft.com/office/drawing/2014/main" id="{C6B7529F-D167-42F2-A8BD-99C2902886F5}"/>
              </a:ext>
            </a:extLst>
          </p:cNvPr>
          <p:cNvSpPr>
            <a:spLocks noGrp="1"/>
          </p:cNvSpPr>
          <p:nvPr>
            <p:ph type="body" sz="quarter" idx="40"/>
          </p:nvPr>
        </p:nvSpPr>
        <p:spPr>
          <a:xfrm>
            <a:off x="4816475" y="1021975"/>
            <a:ext cx="2600325" cy="470150"/>
          </a:xfrm>
        </p:spPr>
        <p:txBody>
          <a:bodyPr anchor="b"/>
          <a:lstStyle>
            <a:lvl1pPr algn="l">
              <a:lnSpc>
                <a:spcPct val="118000"/>
              </a:lnSpc>
              <a:spcBef>
                <a:spcPts val="0"/>
              </a:spcBef>
              <a:defRPr sz="1500" b="1">
                <a:solidFill>
                  <a:schemeClr val="bg2"/>
                </a:solidFill>
                <a:latin typeface="+mj-lt"/>
              </a:defRPr>
            </a:lvl1pPr>
            <a:lvl2pPr marL="182563" indent="0">
              <a:buNone/>
              <a:defRPr/>
            </a:lvl2pPr>
          </a:lstStyle>
          <a:p>
            <a:pPr lvl="0"/>
            <a:endParaRPr lang="en-US" dirty="0"/>
          </a:p>
        </p:txBody>
      </p:sp>
      <p:sp>
        <p:nvSpPr>
          <p:cNvPr id="46" name="Content Placeholder 2">
            <a:extLst>
              <a:ext uri="{FF2B5EF4-FFF2-40B4-BE49-F238E27FC236}">
                <a16:creationId xmlns:a16="http://schemas.microsoft.com/office/drawing/2014/main" id="{CE1925D4-47AF-4016-8FAB-4A20D815934C}"/>
              </a:ext>
            </a:extLst>
          </p:cNvPr>
          <p:cNvSpPr>
            <a:spLocks noGrp="1"/>
          </p:cNvSpPr>
          <p:nvPr>
            <p:ph sz="quarter" idx="41"/>
          </p:nvPr>
        </p:nvSpPr>
        <p:spPr>
          <a:xfrm>
            <a:off x="4816474" y="1610145"/>
            <a:ext cx="2600325" cy="771105"/>
          </a:xfrm>
        </p:spPr>
        <p:txBody>
          <a:bodyPr/>
          <a:lstStyle>
            <a:lvl1pPr>
              <a:spcBef>
                <a:spcPts val="500"/>
              </a:spcBef>
              <a:defRPr sz="1000">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7" name="Text Placeholder 5">
            <a:extLst>
              <a:ext uri="{FF2B5EF4-FFF2-40B4-BE49-F238E27FC236}">
                <a16:creationId xmlns:a16="http://schemas.microsoft.com/office/drawing/2014/main" id="{E645E822-A685-4E9F-AADA-46559D90F7F5}"/>
              </a:ext>
            </a:extLst>
          </p:cNvPr>
          <p:cNvSpPr>
            <a:spLocks noGrp="1"/>
          </p:cNvSpPr>
          <p:nvPr>
            <p:ph type="body" sz="quarter" idx="42"/>
          </p:nvPr>
        </p:nvSpPr>
        <p:spPr>
          <a:xfrm>
            <a:off x="6734175" y="4446033"/>
            <a:ext cx="2600325" cy="470150"/>
          </a:xfrm>
        </p:spPr>
        <p:txBody>
          <a:bodyPr anchor="b"/>
          <a:lstStyle>
            <a:lvl1pPr algn="l">
              <a:lnSpc>
                <a:spcPct val="118000"/>
              </a:lnSpc>
              <a:spcBef>
                <a:spcPts val="0"/>
              </a:spcBef>
              <a:defRPr sz="1500" b="1">
                <a:solidFill>
                  <a:schemeClr val="bg2"/>
                </a:solidFill>
                <a:latin typeface="+mj-lt"/>
              </a:defRPr>
            </a:lvl1pPr>
            <a:lvl2pPr marL="182563" indent="0">
              <a:buNone/>
              <a:defRPr/>
            </a:lvl2pPr>
          </a:lstStyle>
          <a:p>
            <a:pPr lvl="0"/>
            <a:endParaRPr lang="en-US" dirty="0"/>
          </a:p>
        </p:txBody>
      </p:sp>
      <p:sp>
        <p:nvSpPr>
          <p:cNvPr id="48" name="Content Placeholder 2">
            <a:extLst>
              <a:ext uri="{FF2B5EF4-FFF2-40B4-BE49-F238E27FC236}">
                <a16:creationId xmlns:a16="http://schemas.microsoft.com/office/drawing/2014/main" id="{D3F5028C-F298-4C27-9488-15157C65A552}"/>
              </a:ext>
            </a:extLst>
          </p:cNvPr>
          <p:cNvSpPr>
            <a:spLocks noGrp="1"/>
          </p:cNvSpPr>
          <p:nvPr>
            <p:ph sz="quarter" idx="43"/>
          </p:nvPr>
        </p:nvSpPr>
        <p:spPr>
          <a:xfrm>
            <a:off x="6734174" y="5034203"/>
            <a:ext cx="2600325" cy="771105"/>
          </a:xfrm>
        </p:spPr>
        <p:txBody>
          <a:bodyPr/>
          <a:lstStyle>
            <a:lvl1pPr>
              <a:spcBef>
                <a:spcPts val="500"/>
              </a:spcBef>
              <a:defRPr sz="1000">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9" name="Text Placeholder 5">
            <a:extLst>
              <a:ext uri="{FF2B5EF4-FFF2-40B4-BE49-F238E27FC236}">
                <a16:creationId xmlns:a16="http://schemas.microsoft.com/office/drawing/2014/main" id="{5862C9B8-41F8-4C67-BC6D-E5930E0B3F88}"/>
              </a:ext>
            </a:extLst>
          </p:cNvPr>
          <p:cNvSpPr>
            <a:spLocks noGrp="1"/>
          </p:cNvSpPr>
          <p:nvPr>
            <p:ph type="body" sz="quarter" idx="44"/>
          </p:nvPr>
        </p:nvSpPr>
        <p:spPr>
          <a:xfrm>
            <a:off x="8613775" y="1021975"/>
            <a:ext cx="2600325" cy="470150"/>
          </a:xfrm>
        </p:spPr>
        <p:txBody>
          <a:bodyPr anchor="b"/>
          <a:lstStyle>
            <a:lvl1pPr algn="l">
              <a:lnSpc>
                <a:spcPct val="118000"/>
              </a:lnSpc>
              <a:spcBef>
                <a:spcPts val="0"/>
              </a:spcBef>
              <a:defRPr sz="1500" b="1">
                <a:solidFill>
                  <a:schemeClr val="bg2"/>
                </a:solidFill>
                <a:latin typeface="+mj-lt"/>
              </a:defRPr>
            </a:lvl1pPr>
            <a:lvl2pPr marL="182563" indent="0">
              <a:buNone/>
              <a:defRPr/>
            </a:lvl2pPr>
          </a:lstStyle>
          <a:p>
            <a:pPr lvl="0"/>
            <a:endParaRPr lang="en-US" dirty="0"/>
          </a:p>
        </p:txBody>
      </p:sp>
      <p:sp>
        <p:nvSpPr>
          <p:cNvPr id="50" name="Content Placeholder 2">
            <a:extLst>
              <a:ext uri="{FF2B5EF4-FFF2-40B4-BE49-F238E27FC236}">
                <a16:creationId xmlns:a16="http://schemas.microsoft.com/office/drawing/2014/main" id="{8E9327D7-0D4F-4112-ACE2-38865812C351}"/>
              </a:ext>
            </a:extLst>
          </p:cNvPr>
          <p:cNvSpPr>
            <a:spLocks noGrp="1"/>
          </p:cNvSpPr>
          <p:nvPr>
            <p:ph sz="quarter" idx="45"/>
          </p:nvPr>
        </p:nvSpPr>
        <p:spPr>
          <a:xfrm>
            <a:off x="8613774" y="1610145"/>
            <a:ext cx="2600325" cy="771105"/>
          </a:xfrm>
        </p:spPr>
        <p:txBody>
          <a:bodyPr/>
          <a:lstStyle>
            <a:lvl1pPr>
              <a:spcBef>
                <a:spcPts val="500"/>
              </a:spcBef>
              <a:defRPr sz="1000">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60461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C08166-EBF3-47F2-A48B-A01D7AFB6C9A}"/>
              </a:ext>
            </a:extLst>
          </p:cNvPr>
          <p:cNvSpPr/>
          <p:nvPr userDrawn="1"/>
        </p:nvSpPr>
        <p:spPr>
          <a:xfrm>
            <a:off x="0" y="0"/>
            <a:ext cx="12192000" cy="6858000"/>
          </a:xfrm>
          <a:prstGeom prst="rect">
            <a:avLst/>
          </a:prstGeom>
          <a:gradFill>
            <a:gsLst>
              <a:gs pos="30000">
                <a:schemeClr val="bg1"/>
              </a:gs>
              <a:gs pos="100000">
                <a:schemeClr val="accent1">
                  <a:alpha val="6000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5A161CED-EFD2-48CD-81BB-A791F5DF950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144000" y="4298950"/>
            <a:ext cx="3048000" cy="2559050"/>
          </a:xfrm>
          <a:prstGeom prst="rect">
            <a:avLst/>
          </a:prstGeom>
        </p:spPr>
      </p:pic>
      <p:pic>
        <p:nvPicPr>
          <p:cNvPr id="8" name="Graphic 7">
            <a:extLst>
              <a:ext uri="{FF2B5EF4-FFF2-40B4-BE49-F238E27FC236}">
                <a16:creationId xmlns:a16="http://schemas.microsoft.com/office/drawing/2014/main" id="{1C50C651-0B70-4C39-923D-9387AF8C2411}"/>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40750" y="0"/>
            <a:ext cx="3651250" cy="1714500"/>
          </a:xfrm>
          <a:prstGeom prst="rect">
            <a:avLst/>
          </a:prstGeom>
        </p:spPr>
      </p:pic>
      <p:sp>
        <p:nvSpPr>
          <p:cNvPr id="2" name="Title 1">
            <a:extLst>
              <a:ext uri="{FF2B5EF4-FFF2-40B4-BE49-F238E27FC236}">
                <a16:creationId xmlns:a16="http://schemas.microsoft.com/office/drawing/2014/main" id="{A97AED01-A58B-425D-8FCE-B53B4BEE7459}"/>
              </a:ext>
            </a:extLst>
          </p:cNvPr>
          <p:cNvSpPr>
            <a:spLocks noGrp="1"/>
          </p:cNvSpPr>
          <p:nvPr>
            <p:ph type="title"/>
          </p:nvPr>
        </p:nvSpPr>
        <p:spPr>
          <a:xfrm>
            <a:off x="1047750" y="2571749"/>
            <a:ext cx="5048250" cy="1524001"/>
          </a:xfrm>
        </p:spPr>
        <p:txBody>
          <a:bodyPr anchor="ctr"/>
          <a:lstStyle>
            <a:lvl1pPr>
              <a:lnSpc>
                <a:spcPct val="118000"/>
              </a:lnSpc>
              <a:defRPr>
                <a:solidFill>
                  <a:schemeClr val="bg2"/>
                </a:solidFill>
              </a:defRPr>
            </a:lvl1pPr>
          </a:lstStyle>
          <a:p>
            <a:endParaRPr lang="en-GB" dirty="0"/>
          </a:p>
        </p:txBody>
      </p:sp>
      <p:sp>
        <p:nvSpPr>
          <p:cNvPr id="13" name="Picture Placeholder 12">
            <a:extLst>
              <a:ext uri="{FF2B5EF4-FFF2-40B4-BE49-F238E27FC236}">
                <a16:creationId xmlns:a16="http://schemas.microsoft.com/office/drawing/2014/main" id="{4A2F14EC-429B-4E5A-A688-975F8AB1F86B}"/>
              </a:ext>
            </a:extLst>
          </p:cNvPr>
          <p:cNvSpPr>
            <a:spLocks noGrp="1"/>
          </p:cNvSpPr>
          <p:nvPr>
            <p:ph type="pic" sz="quarter" idx="10"/>
          </p:nvPr>
        </p:nvSpPr>
        <p:spPr>
          <a:xfrm>
            <a:off x="6953250" y="1524000"/>
            <a:ext cx="3810000" cy="3810000"/>
          </a:xfrm>
          <a:custGeom>
            <a:avLst/>
            <a:gdLst>
              <a:gd name="connsiteX0" fmla="*/ 1905000 w 3810000"/>
              <a:gd name="connsiteY0" fmla="*/ 0 h 3810000"/>
              <a:gd name="connsiteX1" fmla="*/ 3810000 w 3810000"/>
              <a:gd name="connsiteY1" fmla="*/ 1905000 h 3810000"/>
              <a:gd name="connsiteX2" fmla="*/ 1905000 w 3810000"/>
              <a:gd name="connsiteY2" fmla="*/ 3810000 h 3810000"/>
              <a:gd name="connsiteX3" fmla="*/ 0 w 3810000"/>
              <a:gd name="connsiteY3" fmla="*/ 1905000 h 3810000"/>
              <a:gd name="connsiteX4" fmla="*/ 1905000 w 3810000"/>
              <a:gd name="connsiteY4" fmla="*/ 0 h 38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3810000">
                <a:moveTo>
                  <a:pt x="1905000" y="0"/>
                </a:moveTo>
                <a:cubicBezTo>
                  <a:pt x="2957102" y="0"/>
                  <a:pt x="3810000" y="852898"/>
                  <a:pt x="3810000" y="1905000"/>
                </a:cubicBezTo>
                <a:cubicBezTo>
                  <a:pt x="3810000" y="2957102"/>
                  <a:pt x="2957102" y="3810000"/>
                  <a:pt x="1905000" y="3810000"/>
                </a:cubicBezTo>
                <a:cubicBezTo>
                  <a:pt x="852898" y="3810000"/>
                  <a:pt x="0" y="2957102"/>
                  <a:pt x="0" y="1905000"/>
                </a:cubicBezTo>
                <a:cubicBezTo>
                  <a:pt x="0" y="852898"/>
                  <a:pt x="852898" y="0"/>
                  <a:pt x="1905000" y="0"/>
                </a:cubicBezTo>
                <a:close/>
              </a:path>
            </a:pathLst>
          </a:custGeom>
        </p:spPr>
        <p:txBody>
          <a:bodyPr wrap="square" anchor="ctr">
            <a:noAutofit/>
          </a:bodyPr>
          <a:lstStyle>
            <a:lvl1pPr algn="ctr">
              <a:spcBef>
                <a:spcPts val="0"/>
              </a:spcBef>
              <a:defRPr sz="1250">
                <a:solidFill>
                  <a:schemeClr val="bg2"/>
                </a:solidFill>
              </a:defRPr>
            </a:lvl1pPr>
          </a:lstStyle>
          <a:p>
            <a:endParaRPr lang="en-GB" dirty="0"/>
          </a:p>
        </p:txBody>
      </p:sp>
      <p:sp>
        <p:nvSpPr>
          <p:cNvPr id="14" name="Date Placeholder 1">
            <a:extLst>
              <a:ext uri="{FF2B5EF4-FFF2-40B4-BE49-F238E27FC236}">
                <a16:creationId xmlns:a16="http://schemas.microsoft.com/office/drawing/2014/main" id="{44480FCA-0908-4D4A-A99C-2D713D78352C}"/>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15" name="Footer Placeholder 20">
            <a:extLst>
              <a:ext uri="{FF2B5EF4-FFF2-40B4-BE49-F238E27FC236}">
                <a16:creationId xmlns:a16="http://schemas.microsoft.com/office/drawing/2014/main" id="{10F79B51-B39E-4F65-B7BD-873CF357384E}"/>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16" name="Slide Number Placeholder 21">
            <a:extLst>
              <a:ext uri="{FF2B5EF4-FFF2-40B4-BE49-F238E27FC236}">
                <a16:creationId xmlns:a16="http://schemas.microsoft.com/office/drawing/2014/main" id="{0F66B736-53BC-4B43-9884-D87A6BB2CAB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2"/>
          </a:solidFill>
          <a:ln w="6350">
            <a:noFill/>
          </a:ln>
          <a:effectLst/>
        </p:spPr>
        <p:txBody>
          <a:bodyPr wrap="square" lIns="0" tIns="72000" rIns="0" bIns="0" anchor="ctr">
            <a:noAutofit/>
          </a:bodyPr>
          <a:lstStyle>
            <a:lvl1pPr algn="ctr">
              <a:lnSpc>
                <a:spcPct val="90000"/>
              </a:lnSpc>
              <a:defRPr sz="1300" b="0">
                <a:solidFill>
                  <a:schemeClr val="tx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pic>
        <p:nvPicPr>
          <p:cNvPr id="17" name="Graphic 16">
            <a:extLst>
              <a:ext uri="{FF2B5EF4-FFF2-40B4-BE49-F238E27FC236}">
                <a16:creationId xmlns:a16="http://schemas.microsoft.com/office/drawing/2014/main" id="{3C73452B-6EB9-4D9E-A42C-C69734C825D2}"/>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303795" y="6131141"/>
            <a:ext cx="631602" cy="465439"/>
          </a:xfrm>
          <a:prstGeom prst="rect">
            <a:avLst/>
          </a:prstGeom>
        </p:spPr>
      </p:pic>
    </p:spTree>
    <p:extLst>
      <p:ext uri="{BB962C8B-B14F-4D97-AF65-F5344CB8AC3E}">
        <p14:creationId xmlns:p14="http://schemas.microsoft.com/office/powerpoint/2010/main" val="28129013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solidFill>
        <a:effectLst/>
      </p:bgPr>
    </p:bg>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E5C0D063-D702-44DA-9865-384B3EA9F31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sp>
        <p:nvSpPr>
          <p:cNvPr id="24" name="Rectangle 23">
            <a:extLst>
              <a:ext uri="{FF2B5EF4-FFF2-40B4-BE49-F238E27FC236}">
                <a16:creationId xmlns:a16="http://schemas.microsoft.com/office/drawing/2014/main" id="{93A6C9D2-E1AF-4939-A3EC-C2636EA225EE}"/>
              </a:ext>
            </a:extLst>
          </p:cNvPr>
          <p:cNvSpPr/>
          <p:nvPr userDrawn="1"/>
        </p:nvSpPr>
        <p:spPr>
          <a:xfrm>
            <a:off x="0" y="1"/>
            <a:ext cx="81279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Graphic 39">
            <a:extLst>
              <a:ext uri="{FF2B5EF4-FFF2-40B4-BE49-F238E27FC236}">
                <a16:creationId xmlns:a16="http://schemas.microsoft.com/office/drawing/2014/main" id="{A5BC58E4-62F8-4A7A-BA17-DA4E765CE69D}"/>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92495" y="5715000"/>
            <a:ext cx="1333906" cy="383858"/>
          </a:xfrm>
          <a:prstGeom prst="rect">
            <a:avLst/>
          </a:prstGeom>
        </p:spPr>
      </p:pic>
      <p:sp>
        <p:nvSpPr>
          <p:cNvPr id="34" name="Picture Placeholder 33">
            <a:extLst>
              <a:ext uri="{FF2B5EF4-FFF2-40B4-BE49-F238E27FC236}">
                <a16:creationId xmlns:a16="http://schemas.microsoft.com/office/drawing/2014/main" id="{4F2A4A8D-9E72-4C08-AD51-4E42A72DACEE}"/>
              </a:ext>
            </a:extLst>
          </p:cNvPr>
          <p:cNvSpPr>
            <a:spLocks noGrp="1"/>
          </p:cNvSpPr>
          <p:nvPr>
            <p:ph type="pic" sz="quarter" idx="15" hasCustomPrompt="1"/>
          </p:nvPr>
        </p:nvSpPr>
        <p:spPr>
          <a:xfrm>
            <a:off x="889000" y="4321175"/>
            <a:ext cx="631826" cy="631826"/>
          </a:xfrm>
          <a:custGeom>
            <a:avLst/>
            <a:gdLst>
              <a:gd name="connsiteX0" fmla="*/ 315913 w 631826"/>
              <a:gd name="connsiteY0" fmla="*/ 0 h 631826"/>
              <a:gd name="connsiteX1" fmla="*/ 631826 w 631826"/>
              <a:gd name="connsiteY1" fmla="*/ 315913 h 631826"/>
              <a:gd name="connsiteX2" fmla="*/ 315913 w 631826"/>
              <a:gd name="connsiteY2" fmla="*/ 631826 h 631826"/>
              <a:gd name="connsiteX3" fmla="*/ 0 w 631826"/>
              <a:gd name="connsiteY3" fmla="*/ 315913 h 631826"/>
              <a:gd name="connsiteX4" fmla="*/ 315913 w 631826"/>
              <a:gd name="connsiteY4" fmla="*/ 0 h 631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826" h="631826">
                <a:moveTo>
                  <a:pt x="315913" y="0"/>
                </a:moveTo>
                <a:cubicBezTo>
                  <a:pt x="490387" y="0"/>
                  <a:pt x="631826" y="141439"/>
                  <a:pt x="631826" y="315913"/>
                </a:cubicBezTo>
                <a:cubicBezTo>
                  <a:pt x="631826" y="490387"/>
                  <a:pt x="490387" y="631826"/>
                  <a:pt x="315913" y="631826"/>
                </a:cubicBezTo>
                <a:cubicBezTo>
                  <a:pt x="141439" y="631826"/>
                  <a:pt x="0" y="490387"/>
                  <a:pt x="0" y="315913"/>
                </a:cubicBezTo>
                <a:cubicBezTo>
                  <a:pt x="0" y="141439"/>
                  <a:pt x="141439" y="0"/>
                  <a:pt x="315913" y="0"/>
                </a:cubicBezTo>
                <a:close/>
              </a:path>
            </a:pathLst>
          </a:custGeom>
          <a:solidFill>
            <a:schemeClr val="bg2">
              <a:lumMod val="75000"/>
            </a:schemeClr>
          </a:solidFill>
        </p:spPr>
        <p:txBody>
          <a:bodyPr wrap="square" anchor="ctr">
            <a:noAutofit/>
          </a:bodyPr>
          <a:lstStyle>
            <a:lvl1pPr algn="ctr">
              <a:spcBef>
                <a:spcPts val="0"/>
              </a:spcBef>
              <a:defRPr sz="700"/>
            </a:lvl1pPr>
          </a:lstStyle>
          <a:p>
            <a:r>
              <a:rPr lang="en-GB" dirty="0"/>
              <a:t>Profile Picture</a:t>
            </a:r>
          </a:p>
        </p:txBody>
      </p:sp>
      <p:sp>
        <p:nvSpPr>
          <p:cNvPr id="6" name="Text Placeholder 5">
            <a:extLst>
              <a:ext uri="{FF2B5EF4-FFF2-40B4-BE49-F238E27FC236}">
                <a16:creationId xmlns:a16="http://schemas.microsoft.com/office/drawing/2014/main" id="{1548CF08-0A99-4D81-A4BF-6F24B2636966}"/>
              </a:ext>
            </a:extLst>
          </p:cNvPr>
          <p:cNvSpPr>
            <a:spLocks noGrp="1"/>
          </p:cNvSpPr>
          <p:nvPr userDrawn="1">
            <p:ph type="body" sz="quarter" idx="10" hasCustomPrompt="1"/>
          </p:nvPr>
        </p:nvSpPr>
        <p:spPr>
          <a:xfrm>
            <a:off x="885825" y="5143500"/>
            <a:ext cx="3714750" cy="190500"/>
          </a:xfrm>
          <a:solidFill>
            <a:schemeClr val="bg2"/>
          </a:solidFill>
        </p:spPr>
        <p:txBody>
          <a:bodyPr anchor="ctr"/>
          <a:lstStyle>
            <a:lvl1pPr>
              <a:lnSpc>
                <a:spcPct val="122000"/>
              </a:lnSpc>
              <a:spcBef>
                <a:spcPts val="0"/>
              </a:spcBef>
              <a:defRPr sz="1250" b="1">
                <a:solidFill>
                  <a:schemeClr val="bg1"/>
                </a:solidFill>
                <a:latin typeface="+mj-lt"/>
              </a:defRPr>
            </a:lvl1pPr>
            <a:lvl2pPr marL="182563" indent="0">
              <a:buNone/>
              <a:defRPr/>
            </a:lvl2pPr>
          </a:lstStyle>
          <a:p>
            <a:pPr lvl="0"/>
            <a:r>
              <a:rPr lang="en-US" dirty="0"/>
              <a:t>Full Name</a:t>
            </a:r>
          </a:p>
        </p:txBody>
      </p:sp>
      <p:sp>
        <p:nvSpPr>
          <p:cNvPr id="20" name="Date Placeholder 1">
            <a:extLst>
              <a:ext uri="{FF2B5EF4-FFF2-40B4-BE49-F238E27FC236}">
                <a16:creationId xmlns:a16="http://schemas.microsoft.com/office/drawing/2014/main" id="{C5DCCAA4-B153-46DA-84E6-7374E08B7C73}"/>
              </a:ext>
            </a:extLst>
          </p:cNvPr>
          <p:cNvSpPr>
            <a:spLocks noGrp="1"/>
          </p:cNvSpPr>
          <p:nvPr userDrawn="1">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bg2"/>
                </a:solidFill>
                <a:latin typeface="+mn-lt"/>
              </a:defRPr>
            </a:lvl1pPr>
          </a:lstStyle>
          <a:p>
            <a:fld id="{90848274-2710-4992-82F0-27CD8915DB5E}" type="datetimeFigureOut">
              <a:rPr lang="en-GB" smtClean="0"/>
              <a:pPr/>
              <a:t>09/03/2021</a:t>
            </a:fld>
            <a:endParaRPr lang="en-GB" dirty="0"/>
          </a:p>
        </p:txBody>
      </p:sp>
      <p:sp>
        <p:nvSpPr>
          <p:cNvPr id="21" name="Footer Placeholder 20">
            <a:extLst>
              <a:ext uri="{FF2B5EF4-FFF2-40B4-BE49-F238E27FC236}">
                <a16:creationId xmlns:a16="http://schemas.microsoft.com/office/drawing/2014/main" id="{FFD47328-CACB-489D-AAAB-5DDA1494732E}"/>
              </a:ext>
            </a:extLst>
          </p:cNvPr>
          <p:cNvSpPr>
            <a:spLocks noGrp="1"/>
          </p:cNvSpPr>
          <p:nvPr userDrawn="1">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22" name="Slide Number Placeholder 21">
            <a:extLst>
              <a:ext uri="{FF2B5EF4-FFF2-40B4-BE49-F238E27FC236}">
                <a16:creationId xmlns:a16="http://schemas.microsoft.com/office/drawing/2014/main" id="{AEE5ADE2-381A-41F7-8EB5-5C1344A80AF9}"/>
              </a:ext>
            </a:extLst>
          </p:cNvPr>
          <p:cNvSpPr>
            <a:spLocks noGrp="1"/>
          </p:cNvSpPr>
          <p:nvPr userDrawn="1">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2">
              <a:lumMod val="95000"/>
            </a:schemeClr>
          </a:solidFill>
          <a:ln w="6350">
            <a:noFill/>
          </a:ln>
          <a:effectLst/>
        </p:spPr>
        <p:txBody>
          <a:bodyPr wrap="square" lIns="0" tIns="72000" rIns="0" bIns="0" anchor="ctr">
            <a:noAutofit/>
          </a:bodyPr>
          <a:lstStyle>
            <a:lvl1pPr algn="ctr">
              <a:lnSpc>
                <a:spcPct val="90000"/>
              </a:lnSpc>
              <a:defRPr sz="1300" b="0">
                <a:solidFill>
                  <a:schemeClr val="tx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pic>
        <p:nvPicPr>
          <p:cNvPr id="23" name="Graphic 22">
            <a:extLst>
              <a:ext uri="{FF2B5EF4-FFF2-40B4-BE49-F238E27FC236}">
                <a16:creationId xmlns:a16="http://schemas.microsoft.com/office/drawing/2014/main" id="{B831BC76-C3A3-4840-8FEE-7EF116A0608C}"/>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303795" y="6131141"/>
            <a:ext cx="631602" cy="465439"/>
          </a:xfrm>
          <a:prstGeom prst="rect">
            <a:avLst/>
          </a:prstGeom>
        </p:spPr>
      </p:pic>
      <p:sp>
        <p:nvSpPr>
          <p:cNvPr id="27" name="Text Placeholder 5">
            <a:extLst>
              <a:ext uri="{FF2B5EF4-FFF2-40B4-BE49-F238E27FC236}">
                <a16:creationId xmlns:a16="http://schemas.microsoft.com/office/drawing/2014/main" id="{C292E91F-CC38-457F-B2CE-9B380B981AF5}"/>
              </a:ext>
            </a:extLst>
          </p:cNvPr>
          <p:cNvSpPr>
            <a:spLocks noGrp="1"/>
          </p:cNvSpPr>
          <p:nvPr>
            <p:ph type="body" sz="quarter" idx="12" hasCustomPrompt="1"/>
          </p:nvPr>
        </p:nvSpPr>
        <p:spPr>
          <a:xfrm>
            <a:off x="885825" y="5345112"/>
            <a:ext cx="3714750" cy="190500"/>
          </a:xfrm>
          <a:solidFill>
            <a:schemeClr val="bg2"/>
          </a:solidFill>
        </p:spPr>
        <p:txBody>
          <a:bodyPr anchor="ctr"/>
          <a:lstStyle>
            <a:lvl1pPr>
              <a:lnSpc>
                <a:spcPct val="122000"/>
              </a:lnSpc>
              <a:spcBef>
                <a:spcPts val="0"/>
              </a:spcBef>
              <a:defRPr sz="1130" b="0">
                <a:solidFill>
                  <a:schemeClr val="bg2">
                    <a:lumMod val="50000"/>
                  </a:schemeClr>
                </a:solidFill>
              </a:defRPr>
            </a:lvl1pPr>
            <a:lvl2pPr marL="182563" indent="0">
              <a:buNone/>
              <a:defRPr/>
            </a:lvl2pPr>
          </a:lstStyle>
          <a:p>
            <a:pPr lvl="0"/>
            <a:r>
              <a:rPr lang="en-US" dirty="0"/>
              <a:t>Job Title</a:t>
            </a:r>
          </a:p>
        </p:txBody>
      </p:sp>
      <p:sp>
        <p:nvSpPr>
          <p:cNvPr id="28" name="Text Placeholder 5">
            <a:extLst>
              <a:ext uri="{FF2B5EF4-FFF2-40B4-BE49-F238E27FC236}">
                <a16:creationId xmlns:a16="http://schemas.microsoft.com/office/drawing/2014/main" id="{B23DAA34-912A-4B3F-B060-A9245064514C}"/>
              </a:ext>
            </a:extLst>
          </p:cNvPr>
          <p:cNvSpPr>
            <a:spLocks noGrp="1"/>
          </p:cNvSpPr>
          <p:nvPr>
            <p:ph type="body" sz="quarter" idx="13" hasCustomPrompt="1"/>
          </p:nvPr>
        </p:nvSpPr>
        <p:spPr>
          <a:xfrm>
            <a:off x="885825" y="5667375"/>
            <a:ext cx="3714750" cy="190500"/>
          </a:xfrm>
          <a:solidFill>
            <a:schemeClr val="bg2"/>
          </a:solidFill>
        </p:spPr>
        <p:txBody>
          <a:bodyPr anchor="ctr"/>
          <a:lstStyle>
            <a:lvl1pPr>
              <a:lnSpc>
                <a:spcPct val="122000"/>
              </a:lnSpc>
              <a:spcBef>
                <a:spcPts val="0"/>
              </a:spcBef>
              <a:defRPr sz="1130" b="0">
                <a:solidFill>
                  <a:schemeClr val="tx2"/>
                </a:solidFill>
              </a:defRPr>
            </a:lvl1pPr>
            <a:lvl2pPr marL="182563" indent="0">
              <a:buNone/>
              <a:defRPr/>
            </a:lvl2pPr>
          </a:lstStyle>
          <a:p>
            <a:pPr lvl="0"/>
            <a:r>
              <a:rPr lang="en-US" dirty="0"/>
              <a:t>xxxx.xxxx@uk-cpi.com (Delete textbox for default)</a:t>
            </a:r>
          </a:p>
        </p:txBody>
      </p:sp>
      <p:sp>
        <p:nvSpPr>
          <p:cNvPr id="29" name="Text Placeholder 5">
            <a:extLst>
              <a:ext uri="{FF2B5EF4-FFF2-40B4-BE49-F238E27FC236}">
                <a16:creationId xmlns:a16="http://schemas.microsoft.com/office/drawing/2014/main" id="{CC2E2A25-15D9-4796-A2AA-9ED5DA6876E3}"/>
              </a:ext>
            </a:extLst>
          </p:cNvPr>
          <p:cNvSpPr>
            <a:spLocks noGrp="1"/>
          </p:cNvSpPr>
          <p:nvPr>
            <p:ph type="body" sz="quarter" idx="14" hasCustomPrompt="1"/>
          </p:nvPr>
        </p:nvSpPr>
        <p:spPr>
          <a:xfrm>
            <a:off x="885825" y="5922962"/>
            <a:ext cx="3714750" cy="190500"/>
          </a:xfrm>
          <a:solidFill>
            <a:schemeClr val="bg2"/>
          </a:solidFill>
        </p:spPr>
        <p:txBody>
          <a:bodyPr anchor="ctr"/>
          <a:lstStyle>
            <a:lvl1pPr>
              <a:lnSpc>
                <a:spcPct val="122000"/>
              </a:lnSpc>
              <a:spcBef>
                <a:spcPts val="0"/>
              </a:spcBef>
              <a:defRPr sz="1130" b="0">
                <a:solidFill>
                  <a:schemeClr val="tx2"/>
                </a:solidFill>
              </a:defRPr>
            </a:lvl1pPr>
            <a:lvl2pPr marL="182563" indent="0">
              <a:buNone/>
              <a:defRPr/>
            </a:lvl2pPr>
          </a:lstStyle>
          <a:p>
            <a:pPr lvl="0"/>
            <a:r>
              <a:rPr lang="en-US" dirty="0"/>
              <a:t>+44 (0)XXXX XXX XXXX (Delete textbox for default)</a:t>
            </a:r>
          </a:p>
        </p:txBody>
      </p:sp>
      <p:pic>
        <p:nvPicPr>
          <p:cNvPr id="36" name="Graphic 35">
            <a:extLst>
              <a:ext uri="{FF2B5EF4-FFF2-40B4-BE49-F238E27FC236}">
                <a16:creationId xmlns:a16="http://schemas.microsoft.com/office/drawing/2014/main" id="{FA59ADD9-E876-4B69-B78E-02ED1005F171}"/>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76288" y="2673644"/>
            <a:ext cx="5988842" cy="1110220"/>
          </a:xfrm>
          <a:prstGeom prst="rect">
            <a:avLst/>
          </a:prstGeom>
        </p:spPr>
      </p:pic>
      <p:pic>
        <p:nvPicPr>
          <p:cNvPr id="3" name="Graphic 2">
            <a:extLst>
              <a:ext uri="{FF2B5EF4-FFF2-40B4-BE49-F238E27FC236}">
                <a16:creationId xmlns:a16="http://schemas.microsoft.com/office/drawing/2014/main" id="{6D308F9A-5366-45A3-9471-53A533891D0B}"/>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616905" y="2793207"/>
            <a:ext cx="2317015" cy="1358089"/>
          </a:xfrm>
          <a:prstGeom prst="rect">
            <a:avLst/>
          </a:prstGeom>
        </p:spPr>
      </p:pic>
    </p:spTree>
    <p:extLst>
      <p:ext uri="{BB962C8B-B14F-4D97-AF65-F5344CB8AC3E}">
        <p14:creationId xmlns:p14="http://schemas.microsoft.com/office/powerpoint/2010/main" val="18106223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88CA80A-1689-4C13-BF19-936AEDE7234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535" y="0"/>
            <a:ext cx="2984500" cy="6858000"/>
          </a:xfrm>
          <a:prstGeom prst="rect">
            <a:avLst/>
          </a:prstGeom>
        </p:spPr>
      </p:pic>
      <p:pic>
        <p:nvPicPr>
          <p:cNvPr id="5" name="Graphic 4">
            <a:extLst>
              <a:ext uri="{FF2B5EF4-FFF2-40B4-BE49-F238E27FC236}">
                <a16:creationId xmlns:a16="http://schemas.microsoft.com/office/drawing/2014/main" id="{12B4A0E0-460A-41ED-B2DD-97AA878001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3795" y="6131141"/>
            <a:ext cx="631602" cy="465438"/>
          </a:xfrm>
          <a:prstGeom prst="rect">
            <a:avLst/>
          </a:prstGeom>
        </p:spPr>
      </p:pic>
      <p:sp>
        <p:nvSpPr>
          <p:cNvPr id="11" name="Title 10">
            <a:extLst>
              <a:ext uri="{FF2B5EF4-FFF2-40B4-BE49-F238E27FC236}">
                <a16:creationId xmlns:a16="http://schemas.microsoft.com/office/drawing/2014/main" id="{00801E1B-CA7C-4158-8947-8C7C5FB664F7}"/>
              </a:ext>
            </a:extLst>
          </p:cNvPr>
          <p:cNvSpPr>
            <a:spLocks noGrp="1"/>
          </p:cNvSpPr>
          <p:nvPr>
            <p:ph type="title"/>
          </p:nvPr>
        </p:nvSpPr>
        <p:spPr>
          <a:xfrm>
            <a:off x="666750" y="571500"/>
            <a:ext cx="10858500" cy="476250"/>
          </a:xfrm>
        </p:spPr>
        <p:txBody>
          <a:bodyPr/>
          <a:lstStyle>
            <a:lvl1pPr>
              <a:lnSpc>
                <a:spcPct val="100000"/>
              </a:lnSpc>
              <a:defRPr sz="3000">
                <a:latin typeface="+mj-lt"/>
              </a:defRPr>
            </a:lvl1pPr>
          </a:lstStyle>
          <a:p>
            <a:endParaRPr lang="en-GB" dirty="0"/>
          </a:p>
        </p:txBody>
      </p:sp>
      <p:sp>
        <p:nvSpPr>
          <p:cNvPr id="13" name="Content Placeholder 12">
            <a:extLst>
              <a:ext uri="{FF2B5EF4-FFF2-40B4-BE49-F238E27FC236}">
                <a16:creationId xmlns:a16="http://schemas.microsoft.com/office/drawing/2014/main" id="{B5E93BE8-DC6E-404A-8F7E-0AC62ECDBE55}"/>
              </a:ext>
            </a:extLst>
          </p:cNvPr>
          <p:cNvSpPr>
            <a:spLocks noGrp="1"/>
          </p:cNvSpPr>
          <p:nvPr>
            <p:ph sz="quarter" idx="13"/>
          </p:nvPr>
        </p:nvSpPr>
        <p:spPr>
          <a:xfrm>
            <a:off x="666750" y="1524000"/>
            <a:ext cx="5238750" cy="4191000"/>
          </a:xfrm>
        </p:spPr>
        <p:txBody>
          <a:bodyPr/>
          <a:lstStyle>
            <a:lvl1pPr marL="0" indent="0">
              <a:lnSpc>
                <a:spcPct val="122000"/>
              </a:lnSpc>
              <a:buNone/>
              <a:defRPr sz="15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1">
            <a:extLst>
              <a:ext uri="{FF2B5EF4-FFF2-40B4-BE49-F238E27FC236}">
                <a16:creationId xmlns:a16="http://schemas.microsoft.com/office/drawing/2014/main" id="{4C547626-B2F1-4356-BA02-25FB66089390}"/>
              </a:ext>
            </a:extLst>
          </p:cNvPr>
          <p:cNvSpPr>
            <a:spLocks noGrp="1"/>
          </p:cNvSpPr>
          <p:nvPr>
            <p:ph type="dt" sz="half" idx="2"/>
          </p:nvPr>
        </p:nvSpPr>
        <p:spPr>
          <a:xfrm>
            <a:off x="9658350" y="6521370"/>
            <a:ext cx="1391380" cy="84217"/>
          </a:xfrm>
          <a:prstGeom prst="rect">
            <a:avLst/>
          </a:prstGeom>
        </p:spPr>
        <p:txBody>
          <a:bodyPr wrap="none" lIns="0" tIns="0" rIns="0" bIns="0" anchor="ctr">
            <a:noAutofit/>
          </a:bodyPr>
          <a:lstStyle>
            <a:lvl1pPr algn="r">
              <a:lnSpc>
                <a:spcPct val="90000"/>
              </a:lnSpc>
              <a:defRPr sz="500">
                <a:solidFill>
                  <a:schemeClr val="tx2"/>
                </a:solidFill>
                <a:latin typeface="+mn-lt"/>
              </a:defRPr>
            </a:lvl1pPr>
          </a:lstStyle>
          <a:p>
            <a:fld id="{90848274-2710-4992-82F0-27CD8915DB5E}" type="datetimeFigureOut">
              <a:rPr lang="en-GB" smtClean="0"/>
              <a:pPr/>
              <a:t>09/03/2021</a:t>
            </a:fld>
            <a:endParaRPr lang="en-GB" dirty="0"/>
          </a:p>
        </p:txBody>
      </p:sp>
      <p:sp>
        <p:nvSpPr>
          <p:cNvPr id="18" name="Footer Placeholder 17">
            <a:extLst>
              <a:ext uri="{FF2B5EF4-FFF2-40B4-BE49-F238E27FC236}">
                <a16:creationId xmlns:a16="http://schemas.microsoft.com/office/drawing/2014/main" id="{0962E4F6-C04A-48B3-8943-238D64455F00}"/>
              </a:ext>
            </a:extLst>
          </p:cNvPr>
          <p:cNvSpPr>
            <a:spLocks noGrp="1"/>
          </p:cNvSpPr>
          <p:nvPr>
            <p:ph type="ftr" sz="quarter" idx="3"/>
          </p:nvPr>
        </p:nvSpPr>
        <p:spPr>
          <a:xfrm>
            <a:off x="9658350" y="6257926"/>
            <a:ext cx="1391380" cy="219074"/>
          </a:xfrm>
          <a:custGeom>
            <a:avLst/>
            <a:gdLst>
              <a:gd name="connsiteX0" fmla="*/ 40480 w 1429480"/>
              <a:gd name="connsiteY0" fmla="*/ 0 h 219074"/>
              <a:gd name="connsiteX1" fmla="*/ 1389000 w 1429480"/>
              <a:gd name="connsiteY1" fmla="*/ 0 h 219074"/>
              <a:gd name="connsiteX2" fmla="*/ 1429480 w 1429480"/>
              <a:gd name="connsiteY2" fmla="*/ 40480 h 219074"/>
              <a:gd name="connsiteX3" fmla="*/ 1429480 w 1429480"/>
              <a:gd name="connsiteY3" fmla="*/ 178594 h 219074"/>
              <a:gd name="connsiteX4" fmla="*/ 1389000 w 1429480"/>
              <a:gd name="connsiteY4" fmla="*/ 219074 h 219074"/>
              <a:gd name="connsiteX5" fmla="*/ 40480 w 1429480"/>
              <a:gd name="connsiteY5" fmla="*/ 219074 h 219074"/>
              <a:gd name="connsiteX6" fmla="*/ 0 w 1429480"/>
              <a:gd name="connsiteY6" fmla="*/ 178594 h 219074"/>
              <a:gd name="connsiteX7" fmla="*/ 0 w 1429480"/>
              <a:gd name="connsiteY7" fmla="*/ 40480 h 219074"/>
              <a:gd name="connsiteX8" fmla="*/ 40480 w 1429480"/>
              <a:gd name="connsiteY8" fmla="*/ 0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80" h="219074">
                <a:moveTo>
                  <a:pt x="40480" y="0"/>
                </a:moveTo>
                <a:lnTo>
                  <a:pt x="1389000" y="0"/>
                </a:lnTo>
                <a:cubicBezTo>
                  <a:pt x="1411356" y="0"/>
                  <a:pt x="1429480" y="18124"/>
                  <a:pt x="1429480" y="40480"/>
                </a:cubicBezTo>
                <a:lnTo>
                  <a:pt x="1429480" y="178594"/>
                </a:lnTo>
                <a:cubicBezTo>
                  <a:pt x="1429480" y="200950"/>
                  <a:pt x="1411356" y="219074"/>
                  <a:pt x="1389000" y="219074"/>
                </a:cubicBezTo>
                <a:lnTo>
                  <a:pt x="40480" y="219074"/>
                </a:lnTo>
                <a:cubicBezTo>
                  <a:pt x="18124" y="219074"/>
                  <a:pt x="0" y="200950"/>
                  <a:pt x="0" y="178594"/>
                </a:cubicBezTo>
                <a:lnTo>
                  <a:pt x="0" y="40480"/>
                </a:lnTo>
                <a:cubicBezTo>
                  <a:pt x="0" y="18124"/>
                  <a:pt x="18124" y="0"/>
                  <a:pt x="40480" y="0"/>
                </a:cubicBezTo>
                <a:close/>
              </a:path>
            </a:pathLst>
          </a:custGeom>
          <a:solidFill>
            <a:schemeClr val="accent6"/>
          </a:solidFill>
          <a:ln w="12700" cmpd="sng">
            <a:noFill/>
          </a:ln>
          <a:effectLst/>
        </p:spPr>
        <p:txBody>
          <a:bodyPr wrap="square" lIns="36000" tIns="0" rIns="36000" bIns="0" anchor="ctr">
            <a:noAutofit/>
          </a:bodyPr>
          <a:lstStyle>
            <a:lvl1pPr algn="r">
              <a:lnSpc>
                <a:spcPct val="90000"/>
              </a:lnSpc>
              <a:defRPr sz="640" b="1" cap="none" baseline="0">
                <a:solidFill>
                  <a:schemeClr val="bg2"/>
                </a:solidFill>
                <a:latin typeface="+mn-lt"/>
              </a:defRPr>
            </a:lvl1pPr>
          </a:lstStyle>
          <a:p>
            <a:pPr algn="ctr"/>
            <a:r>
              <a:rPr lang="en-GB" dirty="0"/>
              <a:t>Confidential – Do not distribute</a:t>
            </a:r>
          </a:p>
        </p:txBody>
      </p:sp>
      <p:sp>
        <p:nvSpPr>
          <p:cNvPr id="19" name="Content Placeholder 12">
            <a:extLst>
              <a:ext uri="{FF2B5EF4-FFF2-40B4-BE49-F238E27FC236}">
                <a16:creationId xmlns:a16="http://schemas.microsoft.com/office/drawing/2014/main" id="{B9A6E8B2-EAB5-49C1-B699-8DCE23C336FD}"/>
              </a:ext>
            </a:extLst>
          </p:cNvPr>
          <p:cNvSpPr>
            <a:spLocks noGrp="1"/>
          </p:cNvSpPr>
          <p:nvPr>
            <p:ph sz="quarter" idx="14"/>
          </p:nvPr>
        </p:nvSpPr>
        <p:spPr>
          <a:xfrm>
            <a:off x="6286500" y="1524000"/>
            <a:ext cx="5238750" cy="4191000"/>
          </a:xfrm>
        </p:spPr>
        <p:txBody>
          <a:bodyPr/>
          <a:lstStyle>
            <a:lvl1pPr marL="0" indent="0">
              <a:lnSpc>
                <a:spcPct val="122000"/>
              </a:lnSpc>
              <a:buNone/>
              <a:defRPr sz="1500">
                <a:latin typeface="+mn-lt"/>
              </a:defRPr>
            </a:lvl1pPr>
            <a:lvl2pPr marL="447675" indent="-268288">
              <a:lnSpc>
                <a:spcPct val="122000"/>
              </a:lnSpc>
              <a:defRPr sz="1500">
                <a:latin typeface="+mn-lt"/>
              </a:defRPr>
            </a:lvl2pPr>
            <a:lvl3pPr marL="806450" indent="-268288">
              <a:lnSpc>
                <a:spcPct val="122000"/>
              </a:lnSpc>
              <a:defRPr sz="1500">
                <a:latin typeface="+mn-lt"/>
              </a:defRPr>
            </a:lvl3pPr>
            <a:lvl4pPr marL="1165225" indent="-268288">
              <a:lnSpc>
                <a:spcPct val="122000"/>
              </a:lnSpc>
              <a:defRPr sz="1500">
                <a:latin typeface="+mn-lt"/>
              </a:defRPr>
            </a:lvl4pPr>
            <a:lvl5pPr marL="1524000" indent="-268288">
              <a:lnSpc>
                <a:spcPct val="122000"/>
              </a:lnSpc>
              <a:defRPr sz="15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Slide Number Placeholder 16">
            <a:extLst>
              <a:ext uri="{FF2B5EF4-FFF2-40B4-BE49-F238E27FC236}">
                <a16:creationId xmlns:a16="http://schemas.microsoft.com/office/drawing/2014/main" id="{44B173D2-3C0F-4640-BB7F-F13D971C4723}"/>
              </a:ext>
            </a:extLst>
          </p:cNvPr>
          <p:cNvSpPr>
            <a:spLocks noGrp="1"/>
          </p:cNvSpPr>
          <p:nvPr>
            <p:ph type="sldNum" sz="quarter" idx="4"/>
          </p:nvPr>
        </p:nvSpPr>
        <p:spPr>
          <a:xfrm>
            <a:off x="5591176" y="6353175"/>
            <a:ext cx="1009649" cy="504824"/>
          </a:xfrm>
          <a:custGeom>
            <a:avLst/>
            <a:gdLst>
              <a:gd name="connsiteX0" fmla="*/ 504824 w 1009649"/>
              <a:gd name="connsiteY0" fmla="*/ 0 h 504824"/>
              <a:gd name="connsiteX1" fmla="*/ 999393 w 1009649"/>
              <a:gd name="connsiteY1" fmla="*/ 403085 h 504824"/>
              <a:gd name="connsiteX2" fmla="*/ 1009649 w 1009649"/>
              <a:gd name="connsiteY2" fmla="*/ 504824 h 504824"/>
              <a:gd name="connsiteX3" fmla="*/ 0 w 1009649"/>
              <a:gd name="connsiteY3" fmla="*/ 504824 h 504824"/>
              <a:gd name="connsiteX4" fmla="*/ 10256 w 1009649"/>
              <a:gd name="connsiteY4" fmla="*/ 403085 h 504824"/>
              <a:gd name="connsiteX5" fmla="*/ 504824 w 1009649"/>
              <a:gd name="connsiteY5" fmla="*/ 0 h 5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649" h="504824">
                <a:moveTo>
                  <a:pt x="504824" y="0"/>
                </a:moveTo>
                <a:cubicBezTo>
                  <a:pt x="748781" y="0"/>
                  <a:pt x="952320" y="173045"/>
                  <a:pt x="999393" y="403085"/>
                </a:cubicBezTo>
                <a:lnTo>
                  <a:pt x="1009649" y="504824"/>
                </a:lnTo>
                <a:lnTo>
                  <a:pt x="0" y="504824"/>
                </a:lnTo>
                <a:lnTo>
                  <a:pt x="10256" y="403085"/>
                </a:lnTo>
                <a:cubicBezTo>
                  <a:pt x="57329" y="173045"/>
                  <a:pt x="260868" y="0"/>
                  <a:pt x="504824" y="0"/>
                </a:cubicBezTo>
                <a:close/>
              </a:path>
            </a:pathLst>
          </a:custGeom>
          <a:solidFill>
            <a:schemeClr val="bg1"/>
          </a:solidFill>
          <a:ln w="6350">
            <a:noFill/>
          </a:ln>
          <a:effectLst/>
        </p:spPr>
        <p:txBody>
          <a:bodyPr wrap="square" lIns="0" tIns="72000" rIns="0" bIns="0" anchor="ctr">
            <a:noAutofit/>
          </a:bodyPr>
          <a:lstStyle>
            <a:lvl1pPr algn="ctr">
              <a:lnSpc>
                <a:spcPct val="90000"/>
              </a:lnSpc>
              <a:defRPr sz="1300" b="0">
                <a:solidFill>
                  <a:schemeClr val="bg2"/>
                </a:solidFill>
                <a:latin typeface="+mn-lt"/>
                <a:ea typeface="Open Sans" panose="020B0606030504020204" pitchFamily="34" charset="0"/>
                <a:cs typeface="Open Sans" panose="020B0606030504020204" pitchFamily="34" charset="0"/>
              </a:defRPr>
            </a:lvl1pPr>
          </a:lstStyle>
          <a:p>
            <a:fld id="{147E9A1A-9FAD-4973-BF64-1DCD33143169}" type="slidenum">
              <a:rPr lang="en-GB" smtClean="0"/>
              <a:pPr/>
              <a:t>‹#›</a:t>
            </a:fld>
            <a:endParaRPr lang="en-GB" dirty="0"/>
          </a:p>
        </p:txBody>
      </p:sp>
    </p:spTree>
    <p:extLst>
      <p:ext uri="{BB962C8B-B14F-4D97-AF65-F5344CB8AC3E}">
        <p14:creationId xmlns:p14="http://schemas.microsoft.com/office/powerpoint/2010/main" val="11979987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39" Type="http://schemas.openxmlformats.org/officeDocument/2006/relationships/slideLayout" Target="../slideLayouts/slideLayout43.xml"/><Relationship Id="rId21" Type="http://schemas.openxmlformats.org/officeDocument/2006/relationships/slideLayout" Target="../slideLayouts/slideLayout25.xml"/><Relationship Id="rId34" Type="http://schemas.openxmlformats.org/officeDocument/2006/relationships/slideLayout" Target="../slideLayouts/slideLayout38.xml"/><Relationship Id="rId42" Type="http://schemas.openxmlformats.org/officeDocument/2006/relationships/slideLayout" Target="../slideLayouts/slideLayout46.xml"/><Relationship Id="rId47" Type="http://schemas.openxmlformats.org/officeDocument/2006/relationships/slideLayout" Target="../slideLayouts/slideLayout51.xml"/><Relationship Id="rId50" Type="http://schemas.openxmlformats.org/officeDocument/2006/relationships/slideLayout" Target="../slideLayouts/slideLayout54.xml"/><Relationship Id="rId55" Type="http://schemas.openxmlformats.org/officeDocument/2006/relationships/slideLayout" Target="../slideLayouts/slideLayout59.xml"/><Relationship Id="rId7" Type="http://schemas.openxmlformats.org/officeDocument/2006/relationships/slideLayout" Target="../slideLayouts/slideLayout1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9" Type="http://schemas.openxmlformats.org/officeDocument/2006/relationships/slideLayout" Target="../slideLayouts/slideLayout33.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32" Type="http://schemas.openxmlformats.org/officeDocument/2006/relationships/slideLayout" Target="../slideLayouts/slideLayout36.xml"/><Relationship Id="rId37" Type="http://schemas.openxmlformats.org/officeDocument/2006/relationships/slideLayout" Target="../slideLayouts/slideLayout41.xml"/><Relationship Id="rId40" Type="http://schemas.openxmlformats.org/officeDocument/2006/relationships/slideLayout" Target="../slideLayouts/slideLayout44.xml"/><Relationship Id="rId45" Type="http://schemas.openxmlformats.org/officeDocument/2006/relationships/slideLayout" Target="../slideLayouts/slideLayout49.xml"/><Relationship Id="rId53" Type="http://schemas.openxmlformats.org/officeDocument/2006/relationships/slideLayout" Target="../slideLayouts/slideLayout57.xml"/><Relationship Id="rId58" Type="http://schemas.openxmlformats.org/officeDocument/2006/relationships/slideLayout" Target="../slideLayouts/slideLayout62.xml"/><Relationship Id="rId5" Type="http://schemas.openxmlformats.org/officeDocument/2006/relationships/slideLayout" Target="../slideLayouts/slideLayout9.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30" Type="http://schemas.openxmlformats.org/officeDocument/2006/relationships/slideLayout" Target="../slideLayouts/slideLayout34.xml"/><Relationship Id="rId35" Type="http://schemas.openxmlformats.org/officeDocument/2006/relationships/slideLayout" Target="../slideLayouts/slideLayout39.xml"/><Relationship Id="rId43" Type="http://schemas.openxmlformats.org/officeDocument/2006/relationships/slideLayout" Target="../slideLayouts/slideLayout47.xml"/><Relationship Id="rId48" Type="http://schemas.openxmlformats.org/officeDocument/2006/relationships/slideLayout" Target="../slideLayouts/slideLayout52.xml"/><Relationship Id="rId56" Type="http://schemas.openxmlformats.org/officeDocument/2006/relationships/slideLayout" Target="../slideLayouts/slideLayout60.xml"/><Relationship Id="rId8" Type="http://schemas.openxmlformats.org/officeDocument/2006/relationships/slideLayout" Target="../slideLayouts/slideLayout12.xml"/><Relationship Id="rId51" Type="http://schemas.openxmlformats.org/officeDocument/2006/relationships/slideLayout" Target="../slideLayouts/slideLayout55.xml"/><Relationship Id="rId3" Type="http://schemas.openxmlformats.org/officeDocument/2006/relationships/slideLayout" Target="../slideLayouts/slideLayout7.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33" Type="http://schemas.openxmlformats.org/officeDocument/2006/relationships/slideLayout" Target="../slideLayouts/slideLayout37.xml"/><Relationship Id="rId38" Type="http://schemas.openxmlformats.org/officeDocument/2006/relationships/slideLayout" Target="../slideLayouts/slideLayout42.xml"/><Relationship Id="rId46" Type="http://schemas.openxmlformats.org/officeDocument/2006/relationships/slideLayout" Target="../slideLayouts/slideLayout50.xml"/><Relationship Id="rId59" Type="http://schemas.openxmlformats.org/officeDocument/2006/relationships/theme" Target="../theme/theme5.xml"/><Relationship Id="rId20" Type="http://schemas.openxmlformats.org/officeDocument/2006/relationships/slideLayout" Target="../slideLayouts/slideLayout24.xml"/><Relationship Id="rId41" Type="http://schemas.openxmlformats.org/officeDocument/2006/relationships/slideLayout" Target="../slideLayouts/slideLayout45.xml"/><Relationship Id="rId54" Type="http://schemas.openxmlformats.org/officeDocument/2006/relationships/slideLayout" Target="../slideLayouts/slideLayout58.xml"/><Relationship Id="rId1" Type="http://schemas.openxmlformats.org/officeDocument/2006/relationships/slideLayout" Target="../slideLayouts/slideLayout5.xml"/><Relationship Id="rId6" Type="http://schemas.openxmlformats.org/officeDocument/2006/relationships/slideLayout" Target="../slideLayouts/slideLayout10.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36" Type="http://schemas.openxmlformats.org/officeDocument/2006/relationships/slideLayout" Target="../slideLayouts/slideLayout40.xml"/><Relationship Id="rId49" Type="http://schemas.openxmlformats.org/officeDocument/2006/relationships/slideLayout" Target="../slideLayouts/slideLayout53.xml"/><Relationship Id="rId57" Type="http://schemas.openxmlformats.org/officeDocument/2006/relationships/slideLayout" Target="../slideLayouts/slideLayout61.xml"/><Relationship Id="rId10" Type="http://schemas.openxmlformats.org/officeDocument/2006/relationships/slideLayout" Target="../slideLayouts/slideLayout14.xml"/><Relationship Id="rId31" Type="http://schemas.openxmlformats.org/officeDocument/2006/relationships/slideLayout" Target="../slideLayouts/slideLayout35.xml"/><Relationship Id="rId44" Type="http://schemas.openxmlformats.org/officeDocument/2006/relationships/slideLayout" Target="../slideLayouts/slideLayout48.xml"/><Relationship Id="rId52"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NCC047 Powerpoint Template3.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NCC047 Powerpoint Templates5a.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2699"/>
            <a:ext cx="12216680" cy="6859157"/>
          </a:xfrm>
          <a:prstGeom prst="rect">
            <a:avLst/>
          </a:prstGeom>
        </p:spPr>
      </p:pic>
    </p:spTree>
    <p:extLst>
      <p:ext uri="{BB962C8B-B14F-4D97-AF65-F5344CB8AC3E}">
        <p14:creationId xmlns:p14="http://schemas.microsoft.com/office/powerpoint/2010/main" val="84912436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CC047 Powerpoint Template3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23248"/>
            <a:ext cx="12192000" cy="842946"/>
          </a:xfrm>
          <a:prstGeom prst="rect">
            <a:avLst/>
          </a:prstGeom>
        </p:spPr>
      </p:pic>
    </p:spTree>
    <p:extLst>
      <p:ext uri="{BB962C8B-B14F-4D97-AF65-F5344CB8AC3E}">
        <p14:creationId xmlns:p14="http://schemas.microsoft.com/office/powerpoint/2010/main" val="2738586443"/>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CC047 Powerpoint Template3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23248"/>
            <a:ext cx="12192000" cy="842946"/>
          </a:xfrm>
          <a:prstGeom prst="rect">
            <a:avLst/>
          </a:prstGeom>
        </p:spPr>
      </p:pic>
      <p:sp>
        <p:nvSpPr>
          <p:cNvPr id="2" name="Rectangle 1"/>
          <p:cNvSpPr/>
          <p:nvPr userDrawn="1"/>
        </p:nvSpPr>
        <p:spPr>
          <a:xfrm>
            <a:off x="0" y="0"/>
            <a:ext cx="12192000" cy="1118973"/>
          </a:xfrm>
          <a:prstGeom prst="rect">
            <a:avLst/>
          </a:prstGeom>
          <a:solidFill>
            <a:srgbClr val="95C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07059"/>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CC047 Powerpoint Template3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23248"/>
            <a:ext cx="12192000" cy="842946"/>
          </a:xfrm>
          <a:prstGeom prst="rect">
            <a:avLst/>
          </a:prstGeom>
        </p:spPr>
      </p:pic>
      <p:sp>
        <p:nvSpPr>
          <p:cNvPr id="2" name="Rectangle 1"/>
          <p:cNvSpPr/>
          <p:nvPr userDrawn="1"/>
        </p:nvSpPr>
        <p:spPr>
          <a:xfrm>
            <a:off x="0" y="0"/>
            <a:ext cx="12192000" cy="1125838"/>
          </a:xfrm>
          <a:prstGeom prst="rect">
            <a:avLst/>
          </a:prstGeom>
          <a:solidFill>
            <a:srgbClr val="00A1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3551217"/>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F7B11F-20B6-43CB-BECC-AE399D4F4A1A}"/>
              </a:ext>
            </a:extLst>
          </p:cNvPr>
          <p:cNvSpPr>
            <a:spLocks noGrp="1"/>
          </p:cNvSpPr>
          <p:nvPr>
            <p:ph type="title"/>
          </p:nvPr>
        </p:nvSpPr>
        <p:spPr>
          <a:xfrm>
            <a:off x="666750" y="571500"/>
            <a:ext cx="10858500" cy="476250"/>
          </a:xfrm>
          <a:prstGeom prst="rect">
            <a:avLst/>
          </a:prstGeom>
        </p:spPr>
        <p:txBody>
          <a:bodyPr vert="horz" lIns="0" tIns="0" rIns="0" bIns="0" rtlCol="0" anchor="t">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454279D1-C641-4ABC-8B40-49530539678F}"/>
              </a:ext>
            </a:extLst>
          </p:cNvPr>
          <p:cNvSpPr>
            <a:spLocks noGrp="1"/>
          </p:cNvSpPr>
          <p:nvPr>
            <p:ph type="body" idx="1"/>
          </p:nvPr>
        </p:nvSpPr>
        <p:spPr>
          <a:xfrm>
            <a:off x="666750" y="1524001"/>
            <a:ext cx="10858500" cy="3714749"/>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Box 3">
            <a:extLst>
              <a:ext uri="{FF2B5EF4-FFF2-40B4-BE49-F238E27FC236}">
                <a16:creationId xmlns:a16="http://schemas.microsoft.com/office/drawing/2014/main" id="{F76C6245-8DA9-492D-9D7E-0B2CE6FB4AA9}"/>
              </a:ext>
            </a:extLst>
          </p:cNvPr>
          <p:cNvSpPr txBox="1"/>
          <p:nvPr userDrawn="1"/>
        </p:nvSpPr>
        <p:spPr>
          <a:xfrm>
            <a:off x="6858000" y="6911974"/>
            <a:ext cx="5334000" cy="231775"/>
          </a:xfrm>
          <a:prstGeom prst="rect">
            <a:avLst/>
          </a:prstGeom>
          <a:noFill/>
        </p:spPr>
        <p:txBody>
          <a:bodyPr wrap="square" lIns="0" tIns="0" rIns="0" bIns="0" rtlCol="0" anchor="t">
            <a:noAutofit/>
          </a:bodyPr>
          <a:lstStyle/>
          <a:p>
            <a:pPr algn="r"/>
            <a:r>
              <a:rPr lang="en-GB" sz="800" dirty="0">
                <a:solidFill>
                  <a:schemeClr val="bg2">
                    <a:lumMod val="50000"/>
                  </a:schemeClr>
                </a:solidFill>
              </a:rPr>
              <a:t>CPI-01552-200203-01</a:t>
            </a:r>
          </a:p>
          <a:p>
            <a:pPr algn="r"/>
            <a:r>
              <a:rPr lang="en-GB" sz="600" i="1" dirty="0">
                <a:solidFill>
                  <a:schemeClr val="bg2">
                    <a:lumMod val="50000"/>
                  </a:schemeClr>
                </a:solidFill>
              </a:rPr>
              <a:t>Spring 2020 Update (Work in Progress) – Content subject to change</a:t>
            </a:r>
          </a:p>
        </p:txBody>
      </p:sp>
    </p:spTree>
    <p:extLst>
      <p:ext uri="{BB962C8B-B14F-4D97-AF65-F5344CB8AC3E}">
        <p14:creationId xmlns:p14="http://schemas.microsoft.com/office/powerpoint/2010/main" val="380511045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1" r:id="rId33"/>
    <p:sldLayoutId id="2147483712" r:id="rId34"/>
    <p:sldLayoutId id="2147483713" r:id="rId35"/>
    <p:sldLayoutId id="2147483714" r:id="rId36"/>
    <p:sldLayoutId id="2147483715" r:id="rId37"/>
    <p:sldLayoutId id="2147483716" r:id="rId38"/>
    <p:sldLayoutId id="2147483717" r:id="rId39"/>
    <p:sldLayoutId id="2147483718" r:id="rId40"/>
    <p:sldLayoutId id="2147483719" r:id="rId41"/>
    <p:sldLayoutId id="2147483720" r:id="rId42"/>
    <p:sldLayoutId id="2147483721" r:id="rId43"/>
    <p:sldLayoutId id="2147483722" r:id="rId44"/>
    <p:sldLayoutId id="2147483723" r:id="rId45"/>
    <p:sldLayoutId id="2147483724" r:id="rId46"/>
    <p:sldLayoutId id="2147483725" r:id="rId47"/>
    <p:sldLayoutId id="2147483726" r:id="rId48"/>
    <p:sldLayoutId id="2147483727" r:id="rId49"/>
    <p:sldLayoutId id="2147483728" r:id="rId50"/>
    <p:sldLayoutId id="2147483729" r:id="rId51"/>
    <p:sldLayoutId id="2147483730" r:id="rId52"/>
    <p:sldLayoutId id="2147483731" r:id="rId53"/>
    <p:sldLayoutId id="2147483732" r:id="rId54"/>
    <p:sldLayoutId id="2147483733" r:id="rId55"/>
    <p:sldLayoutId id="2147483734" r:id="rId56"/>
    <p:sldLayoutId id="2147483735" r:id="rId57"/>
    <p:sldLayoutId id="2147483736" r:id="rId58"/>
  </p:sldLayoutIdLst>
  <p:transition>
    <p:fade/>
  </p:transition>
  <p:txStyles>
    <p:titleStyle>
      <a:lvl1pPr algn="l" defTabSz="914400" rtl="0" eaLnBrk="1" latinLnBrk="0" hangingPunct="1">
        <a:lnSpc>
          <a:spcPct val="100000"/>
        </a:lnSpc>
        <a:spcBef>
          <a:spcPct val="0"/>
        </a:spcBef>
        <a:buNone/>
        <a:defRPr sz="3000" b="1" kern="1200" cap="none" baseline="0">
          <a:solidFill>
            <a:schemeClr val="bg1"/>
          </a:solidFill>
          <a:latin typeface="+mj-lt"/>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22000"/>
        </a:lnSpc>
        <a:spcBef>
          <a:spcPts val="1800"/>
        </a:spcBef>
        <a:buFont typeface="Arial" panose="020B0604020202020204" pitchFamily="34" charset="0"/>
        <a:buNone/>
        <a:defRPr sz="1500" b="0" kern="1200">
          <a:solidFill>
            <a:schemeClr val="tx2"/>
          </a:solidFill>
          <a:latin typeface="+mn-lt"/>
          <a:ea typeface="Open Sans" panose="020B0606030504020204" pitchFamily="34" charset="0"/>
          <a:cs typeface="Open Sans" panose="020B0606030504020204" pitchFamily="34" charset="0"/>
        </a:defRPr>
      </a:lvl1pPr>
      <a:lvl2pPr marL="449263" indent="-266700" algn="l" defTabSz="914400" rtl="0" eaLnBrk="1" latinLnBrk="0" hangingPunct="1">
        <a:lnSpc>
          <a:spcPct val="122000"/>
        </a:lnSpc>
        <a:spcBef>
          <a:spcPts val="5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2pPr>
      <a:lvl3pPr marL="808038" indent="-266700" algn="l" defTabSz="914400" rtl="0" eaLnBrk="1" latinLnBrk="0" hangingPunct="1">
        <a:lnSpc>
          <a:spcPct val="122000"/>
        </a:lnSpc>
        <a:spcBef>
          <a:spcPts val="5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3pPr>
      <a:lvl4pPr marL="1165225" indent="-266700" algn="l" defTabSz="914400" rtl="0" eaLnBrk="1" latinLnBrk="0" hangingPunct="1">
        <a:lnSpc>
          <a:spcPct val="122000"/>
        </a:lnSpc>
        <a:spcBef>
          <a:spcPts val="5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4pPr>
      <a:lvl5pPr marL="1524000" indent="-266700" algn="l" defTabSz="914400" rtl="0" eaLnBrk="1" latinLnBrk="0" hangingPunct="1">
        <a:lnSpc>
          <a:spcPct val="122000"/>
        </a:lnSpc>
        <a:spcBef>
          <a:spcPts val="5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4.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6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hyperlink" Target="https://youtu.be/-ANQRfepXOY"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1.jpg"/><Relationship Id="rId4" Type="http://schemas.openxmlformats.org/officeDocument/2006/relationships/image" Target="../media/image70.jpg"/></Relationships>
</file>

<file path=ppt/slides/_rels/slide7.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8.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www.youtube.com/watch?v=HjVkuxH6G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4320" y="5679881"/>
            <a:ext cx="11462880" cy="523220"/>
          </a:xfrm>
          <a:prstGeom prst="rect">
            <a:avLst/>
          </a:prstGeom>
          <a:noFill/>
        </p:spPr>
        <p:txBody>
          <a:bodyPr wrap="square" rtlCol="0">
            <a:spAutoFit/>
          </a:bodyPr>
          <a:lstStyle/>
          <a:p>
            <a:r>
              <a:rPr lang="en-GB" sz="2800" dirty="0">
                <a:solidFill>
                  <a:schemeClr val="bg1"/>
                </a:solidFill>
                <a:latin typeface="+mj-lt"/>
              </a:rPr>
              <a:t>Secondary School – Innovation and Sustainable Composites Lesson Plan</a:t>
            </a:r>
            <a:endParaRPr lang="en-GB" sz="2800" b="0" dirty="0">
              <a:solidFill>
                <a:schemeClr val="bg1"/>
              </a:solidFill>
            </a:endParaRPr>
          </a:p>
        </p:txBody>
      </p:sp>
      <p:sp>
        <p:nvSpPr>
          <p:cNvPr id="3" name="TextBox 2"/>
          <p:cNvSpPr txBox="1"/>
          <p:nvPr/>
        </p:nvSpPr>
        <p:spPr>
          <a:xfrm>
            <a:off x="407934" y="6220276"/>
            <a:ext cx="3344711" cy="307777"/>
          </a:xfrm>
          <a:prstGeom prst="rect">
            <a:avLst/>
          </a:prstGeom>
          <a:noFill/>
        </p:spPr>
        <p:txBody>
          <a:bodyPr wrap="square" rtlCol="0">
            <a:spAutoFit/>
          </a:bodyPr>
          <a:lstStyle/>
          <a:p>
            <a:r>
              <a:rPr lang="en-GB" sz="1400" b="0" dirty="0">
                <a:solidFill>
                  <a:schemeClr val="bg1"/>
                </a:solidFill>
                <a:latin typeface="+mj-lt"/>
              </a:rPr>
              <a:t>Presenter details</a:t>
            </a:r>
            <a:endParaRPr lang="en-GB" sz="1400" b="0" dirty="0">
              <a:solidFill>
                <a:schemeClr val="bg1"/>
              </a:solidFill>
            </a:endParaRPr>
          </a:p>
        </p:txBody>
      </p:sp>
    </p:spTree>
    <p:extLst>
      <p:ext uri="{BB962C8B-B14F-4D97-AF65-F5344CB8AC3E}">
        <p14:creationId xmlns:p14="http://schemas.microsoft.com/office/powerpoint/2010/main" val="2845345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3158" y="285645"/>
            <a:ext cx="8961233" cy="553998"/>
          </a:xfrm>
          <a:prstGeom prst="rect">
            <a:avLst/>
          </a:prstGeom>
          <a:noFill/>
        </p:spPr>
        <p:txBody>
          <a:bodyPr wrap="square" rtlCol="0">
            <a:spAutoFit/>
          </a:bodyPr>
          <a:lstStyle/>
          <a:p>
            <a:r>
              <a:rPr lang="en-GB" sz="3000" b="1" dirty="0">
                <a:solidFill>
                  <a:schemeClr val="bg1"/>
                </a:solidFill>
                <a:latin typeface="+mj-lt"/>
              </a:rPr>
              <a:t>Bringing Innovation and Sustainability together</a:t>
            </a:r>
            <a:endParaRPr lang="en-GB" sz="3000" b="1" dirty="0">
              <a:solidFill>
                <a:schemeClr val="bg1"/>
              </a:solidFill>
            </a:endParaRPr>
          </a:p>
        </p:txBody>
      </p:sp>
      <p:pic>
        <p:nvPicPr>
          <p:cNvPr id="5" name="Picture Placeholder 4">
            <a:extLst>
              <a:ext uri="{FF2B5EF4-FFF2-40B4-BE49-F238E27FC236}">
                <a16:creationId xmlns:a16="http://schemas.microsoft.com/office/drawing/2014/main" id="{3B9D51BA-185A-481B-877F-70BDD6A8BDA8}"/>
              </a:ext>
            </a:extLst>
          </p:cNvPr>
          <p:cNvPicPr>
            <a:picLocks noChangeAspect="1"/>
          </p:cNvPicPr>
          <p:nvPr/>
        </p:nvPicPr>
        <p:blipFill>
          <a:blip r:embed="rId3" cstate="screen">
            <a:extLst>
              <a:ext uri="{28A0092B-C50C-407E-A947-70E740481C1C}">
                <a14:useLocalDpi xmlns:a14="http://schemas.microsoft.com/office/drawing/2010/main"/>
              </a:ext>
            </a:extLst>
          </a:blip>
          <a:srcRect t="5219" b="5219"/>
          <a:stretch>
            <a:fillRect/>
          </a:stretch>
        </p:blipFill>
        <p:spPr>
          <a:xfrm>
            <a:off x="883158" y="1565494"/>
            <a:ext cx="1049395" cy="1057274"/>
          </a:xfrm>
          <a:custGeom>
            <a:avLst/>
            <a:gdLst>
              <a:gd name="connsiteX0" fmla="*/ 528637 w 1049395"/>
              <a:gd name="connsiteY0" fmla="*/ 0 h 1057274"/>
              <a:gd name="connsiteX1" fmla="*/ 1046534 w 1049395"/>
              <a:gd name="connsiteY1" fmla="*/ 422098 h 1057274"/>
              <a:gd name="connsiteX2" fmla="*/ 1049395 w 1049395"/>
              <a:gd name="connsiteY2" fmla="*/ 450475 h 1057274"/>
              <a:gd name="connsiteX3" fmla="*/ 1026319 w 1049395"/>
              <a:gd name="connsiteY3" fmla="*/ 455134 h 1057274"/>
              <a:gd name="connsiteX4" fmla="*/ 977597 w 1049395"/>
              <a:gd name="connsiteY4" fmla="*/ 528638 h 1057274"/>
              <a:gd name="connsiteX5" fmla="*/ 1026319 w 1049395"/>
              <a:gd name="connsiteY5" fmla="*/ 602142 h 1057274"/>
              <a:gd name="connsiteX6" fmla="*/ 1049394 w 1049395"/>
              <a:gd name="connsiteY6" fmla="*/ 606801 h 1057274"/>
              <a:gd name="connsiteX7" fmla="*/ 1046534 w 1049395"/>
              <a:gd name="connsiteY7" fmla="*/ 635176 h 1057274"/>
              <a:gd name="connsiteX8" fmla="*/ 528637 w 1049395"/>
              <a:gd name="connsiteY8" fmla="*/ 1057274 h 1057274"/>
              <a:gd name="connsiteX9" fmla="*/ 0 w 1049395"/>
              <a:gd name="connsiteY9" fmla="*/ 528637 h 1057274"/>
              <a:gd name="connsiteX10" fmla="*/ 528637 w 1049395"/>
              <a:gd name="connsiteY10" fmla="*/ 0 h 105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9395" h="1057274">
                <a:moveTo>
                  <a:pt x="528637" y="0"/>
                </a:moveTo>
                <a:cubicBezTo>
                  <a:pt x="784100" y="0"/>
                  <a:pt x="997241" y="181207"/>
                  <a:pt x="1046534" y="422098"/>
                </a:cubicBezTo>
                <a:lnTo>
                  <a:pt x="1049395" y="450475"/>
                </a:lnTo>
                <a:lnTo>
                  <a:pt x="1026319" y="455134"/>
                </a:lnTo>
                <a:cubicBezTo>
                  <a:pt x="997687" y="467244"/>
                  <a:pt x="977597" y="495595"/>
                  <a:pt x="977597" y="528638"/>
                </a:cubicBezTo>
                <a:cubicBezTo>
                  <a:pt x="977597" y="561681"/>
                  <a:pt x="997687" y="590032"/>
                  <a:pt x="1026319" y="602142"/>
                </a:cubicBezTo>
                <a:lnTo>
                  <a:pt x="1049394" y="606801"/>
                </a:lnTo>
                <a:lnTo>
                  <a:pt x="1046534" y="635176"/>
                </a:lnTo>
                <a:cubicBezTo>
                  <a:pt x="997241" y="876067"/>
                  <a:pt x="784100" y="1057274"/>
                  <a:pt x="528637" y="1057274"/>
                </a:cubicBezTo>
                <a:cubicBezTo>
                  <a:pt x="236679" y="1057274"/>
                  <a:pt x="0" y="820595"/>
                  <a:pt x="0" y="528637"/>
                </a:cubicBezTo>
                <a:cubicBezTo>
                  <a:pt x="0" y="236679"/>
                  <a:pt x="236679" y="0"/>
                  <a:pt x="528637" y="0"/>
                </a:cubicBezTo>
                <a:close/>
              </a:path>
            </a:pathLst>
          </a:custGeom>
        </p:spPr>
      </p:pic>
      <p:pic>
        <p:nvPicPr>
          <p:cNvPr id="6" name="Picture Placeholder 5">
            <a:extLst>
              <a:ext uri="{FF2B5EF4-FFF2-40B4-BE49-F238E27FC236}">
                <a16:creationId xmlns:a16="http://schemas.microsoft.com/office/drawing/2014/main" id="{24E0CD1D-CFCE-4B08-97B2-A78A125534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259" b="5259"/>
          <a:stretch/>
        </p:blipFill>
        <p:spPr>
          <a:xfrm>
            <a:off x="883158" y="2985581"/>
            <a:ext cx="1049395" cy="1057274"/>
          </a:xfrm>
          <a:custGeom>
            <a:avLst/>
            <a:gdLst>
              <a:gd name="connsiteX0" fmla="*/ 528637 w 1049395"/>
              <a:gd name="connsiteY0" fmla="*/ 0 h 1057274"/>
              <a:gd name="connsiteX1" fmla="*/ 1046534 w 1049395"/>
              <a:gd name="connsiteY1" fmla="*/ 422098 h 1057274"/>
              <a:gd name="connsiteX2" fmla="*/ 1049395 w 1049395"/>
              <a:gd name="connsiteY2" fmla="*/ 450475 h 1057274"/>
              <a:gd name="connsiteX3" fmla="*/ 1026319 w 1049395"/>
              <a:gd name="connsiteY3" fmla="*/ 455134 h 1057274"/>
              <a:gd name="connsiteX4" fmla="*/ 977597 w 1049395"/>
              <a:gd name="connsiteY4" fmla="*/ 528638 h 1057274"/>
              <a:gd name="connsiteX5" fmla="*/ 1026319 w 1049395"/>
              <a:gd name="connsiteY5" fmla="*/ 602142 h 1057274"/>
              <a:gd name="connsiteX6" fmla="*/ 1049394 w 1049395"/>
              <a:gd name="connsiteY6" fmla="*/ 606801 h 1057274"/>
              <a:gd name="connsiteX7" fmla="*/ 1046534 w 1049395"/>
              <a:gd name="connsiteY7" fmla="*/ 635176 h 1057274"/>
              <a:gd name="connsiteX8" fmla="*/ 528637 w 1049395"/>
              <a:gd name="connsiteY8" fmla="*/ 1057274 h 1057274"/>
              <a:gd name="connsiteX9" fmla="*/ 0 w 1049395"/>
              <a:gd name="connsiteY9" fmla="*/ 528637 h 1057274"/>
              <a:gd name="connsiteX10" fmla="*/ 528637 w 1049395"/>
              <a:gd name="connsiteY10" fmla="*/ 0 h 105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9395" h="1057274">
                <a:moveTo>
                  <a:pt x="528637" y="0"/>
                </a:moveTo>
                <a:cubicBezTo>
                  <a:pt x="784100" y="0"/>
                  <a:pt x="997241" y="181207"/>
                  <a:pt x="1046534" y="422098"/>
                </a:cubicBezTo>
                <a:lnTo>
                  <a:pt x="1049395" y="450475"/>
                </a:lnTo>
                <a:lnTo>
                  <a:pt x="1026319" y="455134"/>
                </a:lnTo>
                <a:cubicBezTo>
                  <a:pt x="997687" y="467244"/>
                  <a:pt x="977597" y="495595"/>
                  <a:pt x="977597" y="528638"/>
                </a:cubicBezTo>
                <a:cubicBezTo>
                  <a:pt x="977597" y="561681"/>
                  <a:pt x="997687" y="590032"/>
                  <a:pt x="1026319" y="602142"/>
                </a:cubicBezTo>
                <a:lnTo>
                  <a:pt x="1049394" y="606801"/>
                </a:lnTo>
                <a:lnTo>
                  <a:pt x="1046534" y="635176"/>
                </a:lnTo>
                <a:cubicBezTo>
                  <a:pt x="997241" y="876067"/>
                  <a:pt x="784100" y="1057274"/>
                  <a:pt x="528637" y="1057274"/>
                </a:cubicBezTo>
                <a:cubicBezTo>
                  <a:pt x="236679" y="1057274"/>
                  <a:pt x="0" y="820595"/>
                  <a:pt x="0" y="528637"/>
                </a:cubicBezTo>
                <a:cubicBezTo>
                  <a:pt x="0" y="236679"/>
                  <a:pt x="236679" y="0"/>
                  <a:pt x="528637" y="0"/>
                </a:cubicBezTo>
                <a:close/>
              </a:path>
            </a:pathLst>
          </a:custGeom>
        </p:spPr>
      </p:pic>
      <p:pic>
        <p:nvPicPr>
          <p:cNvPr id="7" name="Picture Placeholder 4">
            <a:extLst>
              <a:ext uri="{FF2B5EF4-FFF2-40B4-BE49-F238E27FC236}">
                <a16:creationId xmlns:a16="http://schemas.microsoft.com/office/drawing/2014/main" id="{BA470FE2-CF26-4FB9-BC8B-9341A4152ED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5305" b="5305"/>
          <a:stretch/>
        </p:blipFill>
        <p:spPr>
          <a:xfrm>
            <a:off x="883158" y="4405668"/>
            <a:ext cx="1049395" cy="1057274"/>
          </a:xfrm>
          <a:custGeom>
            <a:avLst/>
            <a:gdLst>
              <a:gd name="connsiteX0" fmla="*/ 528637 w 1049395"/>
              <a:gd name="connsiteY0" fmla="*/ 0 h 1057274"/>
              <a:gd name="connsiteX1" fmla="*/ 1046534 w 1049395"/>
              <a:gd name="connsiteY1" fmla="*/ 422099 h 1057274"/>
              <a:gd name="connsiteX2" fmla="*/ 1049395 w 1049395"/>
              <a:gd name="connsiteY2" fmla="*/ 450475 h 1057274"/>
              <a:gd name="connsiteX3" fmla="*/ 1026319 w 1049395"/>
              <a:gd name="connsiteY3" fmla="*/ 455134 h 1057274"/>
              <a:gd name="connsiteX4" fmla="*/ 977597 w 1049395"/>
              <a:gd name="connsiteY4" fmla="*/ 528638 h 1057274"/>
              <a:gd name="connsiteX5" fmla="*/ 1026319 w 1049395"/>
              <a:gd name="connsiteY5" fmla="*/ 602142 h 1057274"/>
              <a:gd name="connsiteX6" fmla="*/ 1049394 w 1049395"/>
              <a:gd name="connsiteY6" fmla="*/ 606801 h 1057274"/>
              <a:gd name="connsiteX7" fmla="*/ 1046534 w 1049395"/>
              <a:gd name="connsiteY7" fmla="*/ 635176 h 1057274"/>
              <a:gd name="connsiteX8" fmla="*/ 528637 w 1049395"/>
              <a:gd name="connsiteY8" fmla="*/ 1057274 h 1057274"/>
              <a:gd name="connsiteX9" fmla="*/ 0 w 1049395"/>
              <a:gd name="connsiteY9" fmla="*/ 528637 h 1057274"/>
              <a:gd name="connsiteX10" fmla="*/ 528637 w 1049395"/>
              <a:gd name="connsiteY10" fmla="*/ 0 h 105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9395" h="1057274">
                <a:moveTo>
                  <a:pt x="528637" y="0"/>
                </a:moveTo>
                <a:cubicBezTo>
                  <a:pt x="784100" y="0"/>
                  <a:pt x="997241" y="181208"/>
                  <a:pt x="1046534" y="422099"/>
                </a:cubicBezTo>
                <a:lnTo>
                  <a:pt x="1049395" y="450475"/>
                </a:lnTo>
                <a:lnTo>
                  <a:pt x="1026319" y="455134"/>
                </a:lnTo>
                <a:cubicBezTo>
                  <a:pt x="997687" y="467245"/>
                  <a:pt x="977597" y="495596"/>
                  <a:pt x="977597" y="528638"/>
                </a:cubicBezTo>
                <a:cubicBezTo>
                  <a:pt x="977597" y="561681"/>
                  <a:pt x="997687" y="590032"/>
                  <a:pt x="1026319" y="602142"/>
                </a:cubicBezTo>
                <a:lnTo>
                  <a:pt x="1049394" y="606801"/>
                </a:lnTo>
                <a:lnTo>
                  <a:pt x="1046534" y="635176"/>
                </a:lnTo>
                <a:cubicBezTo>
                  <a:pt x="997241" y="876067"/>
                  <a:pt x="784100" y="1057274"/>
                  <a:pt x="528637" y="1057274"/>
                </a:cubicBezTo>
                <a:cubicBezTo>
                  <a:pt x="236679" y="1057274"/>
                  <a:pt x="0" y="820595"/>
                  <a:pt x="0" y="528637"/>
                </a:cubicBezTo>
                <a:cubicBezTo>
                  <a:pt x="0" y="236679"/>
                  <a:pt x="236679" y="0"/>
                  <a:pt x="528637" y="0"/>
                </a:cubicBezTo>
                <a:close/>
              </a:path>
            </a:pathLst>
          </a:custGeom>
        </p:spPr>
      </p:pic>
      <p:pic>
        <p:nvPicPr>
          <p:cNvPr id="8" name="Picture Placeholder 6">
            <a:extLst>
              <a:ext uri="{FF2B5EF4-FFF2-40B4-BE49-F238E27FC236}">
                <a16:creationId xmlns:a16="http://schemas.microsoft.com/office/drawing/2014/main" id="{D7DE1D93-A71A-41BF-8A37-28852513FD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5349" b="5349"/>
          <a:stretch/>
        </p:blipFill>
        <p:spPr>
          <a:xfrm>
            <a:off x="6329364" y="1565494"/>
            <a:ext cx="1049395" cy="1057274"/>
          </a:xfrm>
          <a:custGeom>
            <a:avLst/>
            <a:gdLst>
              <a:gd name="connsiteX0" fmla="*/ 528637 w 1049395"/>
              <a:gd name="connsiteY0" fmla="*/ 0 h 1057274"/>
              <a:gd name="connsiteX1" fmla="*/ 1046534 w 1049395"/>
              <a:gd name="connsiteY1" fmla="*/ 422098 h 1057274"/>
              <a:gd name="connsiteX2" fmla="*/ 1049395 w 1049395"/>
              <a:gd name="connsiteY2" fmla="*/ 450476 h 1057274"/>
              <a:gd name="connsiteX3" fmla="*/ 1026320 w 1049395"/>
              <a:gd name="connsiteY3" fmla="*/ 455134 h 1057274"/>
              <a:gd name="connsiteX4" fmla="*/ 977598 w 1049395"/>
              <a:gd name="connsiteY4" fmla="*/ 528638 h 1057274"/>
              <a:gd name="connsiteX5" fmla="*/ 1026320 w 1049395"/>
              <a:gd name="connsiteY5" fmla="*/ 602142 h 1057274"/>
              <a:gd name="connsiteX6" fmla="*/ 1049395 w 1049395"/>
              <a:gd name="connsiteY6" fmla="*/ 606801 h 1057274"/>
              <a:gd name="connsiteX7" fmla="*/ 1046534 w 1049395"/>
              <a:gd name="connsiteY7" fmla="*/ 635176 h 1057274"/>
              <a:gd name="connsiteX8" fmla="*/ 528637 w 1049395"/>
              <a:gd name="connsiteY8" fmla="*/ 1057274 h 1057274"/>
              <a:gd name="connsiteX9" fmla="*/ 0 w 1049395"/>
              <a:gd name="connsiteY9" fmla="*/ 528637 h 1057274"/>
              <a:gd name="connsiteX10" fmla="*/ 528637 w 1049395"/>
              <a:gd name="connsiteY10" fmla="*/ 0 h 105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9395" h="1057274">
                <a:moveTo>
                  <a:pt x="528637" y="0"/>
                </a:moveTo>
                <a:cubicBezTo>
                  <a:pt x="784101" y="0"/>
                  <a:pt x="997241" y="181207"/>
                  <a:pt x="1046534" y="422098"/>
                </a:cubicBezTo>
                <a:lnTo>
                  <a:pt x="1049395" y="450476"/>
                </a:lnTo>
                <a:lnTo>
                  <a:pt x="1026320" y="455134"/>
                </a:lnTo>
                <a:cubicBezTo>
                  <a:pt x="997688" y="467244"/>
                  <a:pt x="977598" y="495595"/>
                  <a:pt x="977598" y="528638"/>
                </a:cubicBezTo>
                <a:cubicBezTo>
                  <a:pt x="977598" y="561681"/>
                  <a:pt x="997688" y="590032"/>
                  <a:pt x="1026320" y="602142"/>
                </a:cubicBezTo>
                <a:lnTo>
                  <a:pt x="1049395" y="606801"/>
                </a:lnTo>
                <a:lnTo>
                  <a:pt x="1046534" y="635176"/>
                </a:lnTo>
                <a:cubicBezTo>
                  <a:pt x="997241" y="876067"/>
                  <a:pt x="784101" y="1057274"/>
                  <a:pt x="528637" y="1057274"/>
                </a:cubicBezTo>
                <a:cubicBezTo>
                  <a:pt x="236679" y="1057274"/>
                  <a:pt x="0" y="820595"/>
                  <a:pt x="0" y="528637"/>
                </a:cubicBezTo>
                <a:cubicBezTo>
                  <a:pt x="0" y="236679"/>
                  <a:pt x="236679" y="0"/>
                  <a:pt x="528637" y="0"/>
                </a:cubicBezTo>
                <a:close/>
              </a:path>
            </a:pathLst>
          </a:custGeom>
        </p:spPr>
      </p:pic>
      <p:pic>
        <p:nvPicPr>
          <p:cNvPr id="9" name="Picture Placeholder 4">
            <a:extLst>
              <a:ext uri="{FF2B5EF4-FFF2-40B4-BE49-F238E27FC236}">
                <a16:creationId xmlns:a16="http://schemas.microsoft.com/office/drawing/2014/main" id="{57676E8C-14DD-4586-A872-09534F7B1B3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3561" b="13561"/>
          <a:stretch/>
        </p:blipFill>
        <p:spPr>
          <a:xfrm>
            <a:off x="6335153" y="2985581"/>
            <a:ext cx="1049395" cy="1057274"/>
          </a:xfrm>
          <a:custGeom>
            <a:avLst/>
            <a:gdLst>
              <a:gd name="connsiteX0" fmla="*/ 528637 w 1049395"/>
              <a:gd name="connsiteY0" fmla="*/ 0 h 1057274"/>
              <a:gd name="connsiteX1" fmla="*/ 1046534 w 1049395"/>
              <a:gd name="connsiteY1" fmla="*/ 422098 h 1057274"/>
              <a:gd name="connsiteX2" fmla="*/ 1049395 w 1049395"/>
              <a:gd name="connsiteY2" fmla="*/ 450476 h 1057274"/>
              <a:gd name="connsiteX3" fmla="*/ 1026320 w 1049395"/>
              <a:gd name="connsiteY3" fmla="*/ 455134 h 1057274"/>
              <a:gd name="connsiteX4" fmla="*/ 977598 w 1049395"/>
              <a:gd name="connsiteY4" fmla="*/ 528638 h 1057274"/>
              <a:gd name="connsiteX5" fmla="*/ 1026320 w 1049395"/>
              <a:gd name="connsiteY5" fmla="*/ 602142 h 1057274"/>
              <a:gd name="connsiteX6" fmla="*/ 1049395 w 1049395"/>
              <a:gd name="connsiteY6" fmla="*/ 606801 h 1057274"/>
              <a:gd name="connsiteX7" fmla="*/ 1046534 w 1049395"/>
              <a:gd name="connsiteY7" fmla="*/ 635176 h 1057274"/>
              <a:gd name="connsiteX8" fmla="*/ 528637 w 1049395"/>
              <a:gd name="connsiteY8" fmla="*/ 1057274 h 1057274"/>
              <a:gd name="connsiteX9" fmla="*/ 0 w 1049395"/>
              <a:gd name="connsiteY9" fmla="*/ 528637 h 1057274"/>
              <a:gd name="connsiteX10" fmla="*/ 528637 w 1049395"/>
              <a:gd name="connsiteY10" fmla="*/ 0 h 105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9395" h="1057274">
                <a:moveTo>
                  <a:pt x="528637" y="0"/>
                </a:moveTo>
                <a:cubicBezTo>
                  <a:pt x="784101" y="0"/>
                  <a:pt x="997241" y="181207"/>
                  <a:pt x="1046534" y="422098"/>
                </a:cubicBezTo>
                <a:lnTo>
                  <a:pt x="1049395" y="450476"/>
                </a:lnTo>
                <a:lnTo>
                  <a:pt x="1026320" y="455134"/>
                </a:lnTo>
                <a:cubicBezTo>
                  <a:pt x="997688" y="467244"/>
                  <a:pt x="977598" y="495595"/>
                  <a:pt x="977598" y="528638"/>
                </a:cubicBezTo>
                <a:cubicBezTo>
                  <a:pt x="977598" y="561681"/>
                  <a:pt x="997688" y="590032"/>
                  <a:pt x="1026320" y="602142"/>
                </a:cubicBezTo>
                <a:lnTo>
                  <a:pt x="1049395" y="606801"/>
                </a:lnTo>
                <a:lnTo>
                  <a:pt x="1046534" y="635176"/>
                </a:lnTo>
                <a:cubicBezTo>
                  <a:pt x="997241" y="876067"/>
                  <a:pt x="784101" y="1057274"/>
                  <a:pt x="528637" y="1057274"/>
                </a:cubicBezTo>
                <a:cubicBezTo>
                  <a:pt x="236679" y="1057274"/>
                  <a:pt x="0" y="820595"/>
                  <a:pt x="0" y="528637"/>
                </a:cubicBezTo>
                <a:cubicBezTo>
                  <a:pt x="0" y="236679"/>
                  <a:pt x="236679" y="0"/>
                  <a:pt x="528637" y="0"/>
                </a:cubicBezTo>
                <a:close/>
              </a:path>
            </a:pathLst>
          </a:custGeom>
        </p:spPr>
      </p:pic>
      <p:pic>
        <p:nvPicPr>
          <p:cNvPr id="10" name="Picture Placeholder 5">
            <a:extLst>
              <a:ext uri="{FF2B5EF4-FFF2-40B4-BE49-F238E27FC236}">
                <a16:creationId xmlns:a16="http://schemas.microsoft.com/office/drawing/2014/main" id="{93DAEAF9-E3F3-415E-86DE-08C1D28FA43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3715" b="13715"/>
          <a:stretch/>
        </p:blipFill>
        <p:spPr>
          <a:xfrm>
            <a:off x="6329364" y="4405668"/>
            <a:ext cx="1049395" cy="1057274"/>
          </a:xfrm>
          <a:custGeom>
            <a:avLst/>
            <a:gdLst>
              <a:gd name="connsiteX0" fmla="*/ 528637 w 1049395"/>
              <a:gd name="connsiteY0" fmla="*/ 0 h 1057274"/>
              <a:gd name="connsiteX1" fmla="*/ 1046534 w 1049395"/>
              <a:gd name="connsiteY1" fmla="*/ 422099 h 1057274"/>
              <a:gd name="connsiteX2" fmla="*/ 1049395 w 1049395"/>
              <a:gd name="connsiteY2" fmla="*/ 450476 h 1057274"/>
              <a:gd name="connsiteX3" fmla="*/ 1026320 w 1049395"/>
              <a:gd name="connsiteY3" fmla="*/ 455134 h 1057274"/>
              <a:gd name="connsiteX4" fmla="*/ 977598 w 1049395"/>
              <a:gd name="connsiteY4" fmla="*/ 528638 h 1057274"/>
              <a:gd name="connsiteX5" fmla="*/ 1026320 w 1049395"/>
              <a:gd name="connsiteY5" fmla="*/ 602142 h 1057274"/>
              <a:gd name="connsiteX6" fmla="*/ 1049395 w 1049395"/>
              <a:gd name="connsiteY6" fmla="*/ 606801 h 1057274"/>
              <a:gd name="connsiteX7" fmla="*/ 1046534 w 1049395"/>
              <a:gd name="connsiteY7" fmla="*/ 635176 h 1057274"/>
              <a:gd name="connsiteX8" fmla="*/ 528637 w 1049395"/>
              <a:gd name="connsiteY8" fmla="*/ 1057274 h 1057274"/>
              <a:gd name="connsiteX9" fmla="*/ 0 w 1049395"/>
              <a:gd name="connsiteY9" fmla="*/ 528637 h 1057274"/>
              <a:gd name="connsiteX10" fmla="*/ 528637 w 1049395"/>
              <a:gd name="connsiteY10" fmla="*/ 0 h 105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9395" h="1057274">
                <a:moveTo>
                  <a:pt x="528637" y="0"/>
                </a:moveTo>
                <a:cubicBezTo>
                  <a:pt x="784101" y="0"/>
                  <a:pt x="997241" y="181208"/>
                  <a:pt x="1046534" y="422099"/>
                </a:cubicBezTo>
                <a:lnTo>
                  <a:pt x="1049395" y="450476"/>
                </a:lnTo>
                <a:lnTo>
                  <a:pt x="1026320" y="455134"/>
                </a:lnTo>
                <a:cubicBezTo>
                  <a:pt x="997688" y="467245"/>
                  <a:pt x="977598" y="495596"/>
                  <a:pt x="977598" y="528638"/>
                </a:cubicBezTo>
                <a:cubicBezTo>
                  <a:pt x="977598" y="561681"/>
                  <a:pt x="997688" y="590032"/>
                  <a:pt x="1026320" y="602142"/>
                </a:cubicBezTo>
                <a:lnTo>
                  <a:pt x="1049395" y="606801"/>
                </a:lnTo>
                <a:lnTo>
                  <a:pt x="1046534" y="635176"/>
                </a:lnTo>
                <a:cubicBezTo>
                  <a:pt x="997241" y="876067"/>
                  <a:pt x="784101" y="1057274"/>
                  <a:pt x="528637" y="1057274"/>
                </a:cubicBezTo>
                <a:cubicBezTo>
                  <a:pt x="236679" y="1057274"/>
                  <a:pt x="0" y="820595"/>
                  <a:pt x="0" y="528637"/>
                </a:cubicBezTo>
                <a:cubicBezTo>
                  <a:pt x="0" y="236679"/>
                  <a:pt x="236679" y="0"/>
                  <a:pt x="528637" y="0"/>
                </a:cubicBezTo>
                <a:close/>
              </a:path>
            </a:pathLst>
          </a:custGeom>
        </p:spPr>
      </p:pic>
      <p:sp>
        <p:nvSpPr>
          <p:cNvPr id="12" name="Text Placeholder 66">
            <a:extLst>
              <a:ext uri="{FF2B5EF4-FFF2-40B4-BE49-F238E27FC236}">
                <a16:creationId xmlns:a16="http://schemas.microsoft.com/office/drawing/2014/main" id="{BF400B98-B7C4-4E5C-888C-E5467742633F}"/>
              </a:ext>
            </a:extLst>
          </p:cNvPr>
          <p:cNvSpPr txBox="1">
            <a:spLocks/>
          </p:cNvSpPr>
          <p:nvPr/>
        </p:nvSpPr>
        <p:spPr>
          <a:xfrm>
            <a:off x="2064390" y="1669043"/>
            <a:ext cx="3905250" cy="1116572"/>
          </a:xfrm>
          <a:prstGeom prst="rect">
            <a:avLst/>
          </a:prstGeom>
        </p:spPr>
        <p:txBody>
          <a:bodyPr vert="horz" lIns="0" tIns="0" rIns="0" bIns="0" rtlCol="0" anchor="ctr">
            <a:normAutofit/>
          </a:bodyPr>
          <a:lstStyle>
            <a:lvl1pPr marL="0" indent="0" algn="l" defTabSz="914400" rtl="0" eaLnBrk="1" latinLnBrk="0" hangingPunct="1">
              <a:lnSpc>
                <a:spcPct val="122000"/>
              </a:lnSpc>
              <a:spcBef>
                <a:spcPts val="900"/>
              </a:spcBef>
              <a:spcAft>
                <a:spcPts val="300"/>
              </a:spcAft>
              <a:buFont typeface="Arial" panose="020B0604020202020204" pitchFamily="34" charset="0"/>
              <a:buNone/>
              <a:defRPr sz="1800" b="1" kern="1200">
                <a:solidFill>
                  <a:schemeClr val="bg1"/>
                </a:solidFill>
                <a:latin typeface="+mn-lt"/>
                <a:ea typeface="Open Sans" panose="020B0606030504020204" pitchFamily="34" charset="0"/>
                <a:cs typeface="Open Sans" panose="020B0606030504020204" pitchFamily="34" charset="0"/>
              </a:defRPr>
            </a:lvl1pPr>
            <a:lvl2pPr marL="0" indent="0" algn="l" defTabSz="914400" rtl="0" eaLnBrk="1" latinLnBrk="0" hangingPunct="1">
              <a:lnSpc>
                <a:spcPct val="122000"/>
              </a:lnSpc>
              <a:spcBef>
                <a:spcPts val="300"/>
              </a:spcBef>
              <a:spcAft>
                <a:spcPts val="300"/>
              </a:spcAft>
              <a:buFont typeface="Arial" panose="020B0604020202020204" pitchFamily="34" charset="0"/>
              <a:buNone/>
              <a:defRPr sz="1600" b="0" kern="1200">
                <a:solidFill>
                  <a:schemeClr val="tx2"/>
                </a:solidFill>
                <a:latin typeface="+mn-lt"/>
                <a:ea typeface="Open Sans" panose="020B0606030504020204" pitchFamily="34" charset="0"/>
                <a:cs typeface="Open Sans" panose="020B0606030504020204" pitchFamily="34" charset="0"/>
              </a:defRPr>
            </a:lvl2pPr>
            <a:lvl3pPr marL="447675" indent="-271463" algn="l" defTabSz="914400" rtl="0" eaLnBrk="1" latinLnBrk="0" hangingPunct="1">
              <a:lnSpc>
                <a:spcPct val="122000"/>
              </a:lnSpc>
              <a:spcBef>
                <a:spcPts val="0"/>
              </a:spcBef>
              <a:buClr>
                <a:schemeClr val="bg1"/>
              </a:buClr>
              <a:buFont typeface="Arial" panose="020B0604020202020204" pitchFamily="34" charset="0"/>
              <a:buChar char="•"/>
              <a:defRPr sz="1600" b="0" kern="1200">
                <a:solidFill>
                  <a:schemeClr val="tx2"/>
                </a:solidFill>
                <a:latin typeface="+mn-lt"/>
                <a:ea typeface="Open Sans" panose="020B0606030504020204" pitchFamily="34" charset="0"/>
                <a:cs typeface="Open Sans" panose="020B0606030504020204" pitchFamily="34" charset="0"/>
              </a:defRPr>
            </a:lvl3pPr>
            <a:lvl4pPr marL="1165225" indent="-266700" algn="l" defTabSz="914400" rtl="0" eaLnBrk="1" latinLnBrk="0" hangingPunct="1">
              <a:lnSpc>
                <a:spcPct val="122000"/>
              </a:lnSpc>
              <a:spcBef>
                <a:spcPts val="9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4pPr>
            <a:lvl5pPr marL="1524000" indent="-266700" algn="l" defTabSz="914400" rtl="0" eaLnBrk="1" latinLnBrk="0" hangingPunct="1">
              <a:lnSpc>
                <a:spcPct val="122000"/>
              </a:lnSpc>
              <a:spcBef>
                <a:spcPts val="9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2000"/>
              </a:lnSpc>
              <a:spcBef>
                <a:spcPts val="900"/>
              </a:spcBef>
              <a:spcAft>
                <a:spcPts val="3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A19A"/>
                </a:solidFill>
                <a:effectLst/>
                <a:uLnTx/>
                <a:uFillTx/>
                <a:latin typeface="Open Sans"/>
              </a:rPr>
              <a:t>Sustainably sourced plastic packaging</a:t>
            </a:r>
          </a:p>
        </p:txBody>
      </p:sp>
      <p:sp>
        <p:nvSpPr>
          <p:cNvPr id="14" name="Text Placeholder 67">
            <a:extLst>
              <a:ext uri="{FF2B5EF4-FFF2-40B4-BE49-F238E27FC236}">
                <a16:creationId xmlns:a16="http://schemas.microsoft.com/office/drawing/2014/main" id="{75B5A3A6-9FF1-4BC8-8E63-DA61B1448796}"/>
              </a:ext>
            </a:extLst>
          </p:cNvPr>
          <p:cNvSpPr txBox="1">
            <a:spLocks/>
          </p:cNvSpPr>
          <p:nvPr/>
        </p:nvSpPr>
        <p:spPr>
          <a:xfrm>
            <a:off x="2064390" y="3056729"/>
            <a:ext cx="3905250" cy="1116572"/>
          </a:xfrm>
          <a:prstGeom prst="rect">
            <a:avLst/>
          </a:prstGeom>
        </p:spPr>
        <p:txBody>
          <a:bodyPr vert="horz" lIns="0" tIns="0" rIns="0" bIns="0" rtlCol="0" anchor="ctr">
            <a:normAutofit/>
          </a:bodyPr>
          <a:lstStyle>
            <a:lvl1pPr marL="0" indent="0" algn="l" defTabSz="914400" rtl="0" eaLnBrk="1" latinLnBrk="0" hangingPunct="1">
              <a:lnSpc>
                <a:spcPct val="122000"/>
              </a:lnSpc>
              <a:spcBef>
                <a:spcPts val="900"/>
              </a:spcBef>
              <a:spcAft>
                <a:spcPts val="300"/>
              </a:spcAft>
              <a:buFont typeface="Arial" panose="020B0604020202020204" pitchFamily="34" charset="0"/>
              <a:buNone/>
              <a:defRPr sz="1800" b="1" kern="1200">
                <a:solidFill>
                  <a:schemeClr val="accent1"/>
                </a:solidFill>
                <a:latin typeface="+mn-lt"/>
                <a:ea typeface="Open Sans" panose="020B0606030504020204" pitchFamily="34" charset="0"/>
                <a:cs typeface="Open Sans" panose="020B0606030504020204" pitchFamily="34" charset="0"/>
              </a:defRPr>
            </a:lvl1pPr>
            <a:lvl2pPr marL="0" indent="0" algn="l" defTabSz="914400" rtl="0" eaLnBrk="1" latinLnBrk="0" hangingPunct="1">
              <a:lnSpc>
                <a:spcPct val="122000"/>
              </a:lnSpc>
              <a:spcBef>
                <a:spcPts val="300"/>
              </a:spcBef>
              <a:spcAft>
                <a:spcPts val="300"/>
              </a:spcAft>
              <a:buFont typeface="Arial" panose="020B0604020202020204" pitchFamily="34" charset="0"/>
              <a:buNone/>
              <a:defRPr sz="1600" b="0" kern="1200">
                <a:solidFill>
                  <a:schemeClr val="tx2"/>
                </a:solidFill>
                <a:latin typeface="+mn-lt"/>
                <a:ea typeface="Open Sans" panose="020B0606030504020204" pitchFamily="34" charset="0"/>
                <a:cs typeface="Open Sans" panose="020B0606030504020204" pitchFamily="34" charset="0"/>
              </a:defRPr>
            </a:lvl2pPr>
            <a:lvl3pPr marL="447675" indent="-271463" algn="l" defTabSz="914400" rtl="0" eaLnBrk="1" latinLnBrk="0" hangingPunct="1">
              <a:lnSpc>
                <a:spcPct val="122000"/>
              </a:lnSpc>
              <a:spcBef>
                <a:spcPts val="0"/>
              </a:spcBef>
              <a:buClr>
                <a:schemeClr val="accent1"/>
              </a:buClr>
              <a:buFont typeface="Arial" panose="020B0604020202020204" pitchFamily="34" charset="0"/>
              <a:buChar char="•"/>
              <a:defRPr sz="1600" b="0" kern="1200">
                <a:solidFill>
                  <a:schemeClr val="tx2"/>
                </a:solidFill>
                <a:latin typeface="+mn-lt"/>
                <a:ea typeface="Open Sans" panose="020B0606030504020204" pitchFamily="34" charset="0"/>
                <a:cs typeface="Open Sans" panose="020B0606030504020204" pitchFamily="34" charset="0"/>
              </a:defRPr>
            </a:lvl3pPr>
            <a:lvl4pPr marL="1165225" indent="-266700" algn="l" defTabSz="914400" rtl="0" eaLnBrk="1" latinLnBrk="0" hangingPunct="1">
              <a:lnSpc>
                <a:spcPct val="122000"/>
              </a:lnSpc>
              <a:spcBef>
                <a:spcPts val="9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4pPr>
            <a:lvl5pPr marL="1524000" indent="-266700" algn="l" defTabSz="914400" rtl="0" eaLnBrk="1" latinLnBrk="0" hangingPunct="1">
              <a:lnSpc>
                <a:spcPct val="122000"/>
              </a:lnSpc>
              <a:spcBef>
                <a:spcPts val="9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2000"/>
              </a:lnSpc>
              <a:spcBef>
                <a:spcPts val="900"/>
              </a:spcBef>
              <a:spcAft>
                <a:spcPts val="3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A498"/>
                </a:solidFill>
                <a:effectLst/>
                <a:uLnTx/>
                <a:uFillTx/>
                <a:latin typeface="Open Sans"/>
              </a:rPr>
              <a:t>Developing sustainable packaging materials</a:t>
            </a:r>
          </a:p>
        </p:txBody>
      </p:sp>
      <p:sp>
        <p:nvSpPr>
          <p:cNvPr id="15" name="Text Placeholder 68">
            <a:extLst>
              <a:ext uri="{FF2B5EF4-FFF2-40B4-BE49-F238E27FC236}">
                <a16:creationId xmlns:a16="http://schemas.microsoft.com/office/drawing/2014/main" id="{2A65A57E-D354-44F8-8A99-3E726D7A69C4}"/>
              </a:ext>
            </a:extLst>
          </p:cNvPr>
          <p:cNvSpPr txBox="1">
            <a:spLocks/>
          </p:cNvSpPr>
          <p:nvPr/>
        </p:nvSpPr>
        <p:spPr>
          <a:xfrm>
            <a:off x="2064390" y="4346370"/>
            <a:ext cx="3905250" cy="1116572"/>
          </a:xfrm>
          <a:prstGeom prst="rect">
            <a:avLst/>
          </a:prstGeom>
        </p:spPr>
        <p:txBody>
          <a:bodyPr vert="horz" lIns="0" tIns="0" rIns="0" bIns="0" rtlCol="0" anchor="ctr">
            <a:normAutofit/>
          </a:bodyPr>
          <a:lstStyle>
            <a:lvl1pPr marL="0" indent="0" algn="l" defTabSz="914400" rtl="0" eaLnBrk="1" latinLnBrk="0" hangingPunct="1">
              <a:lnSpc>
                <a:spcPct val="122000"/>
              </a:lnSpc>
              <a:spcBef>
                <a:spcPts val="900"/>
              </a:spcBef>
              <a:spcAft>
                <a:spcPts val="300"/>
              </a:spcAft>
              <a:buFont typeface="Arial" panose="020B0604020202020204" pitchFamily="34" charset="0"/>
              <a:buNone/>
              <a:defRPr sz="1800" b="1" kern="1200">
                <a:solidFill>
                  <a:schemeClr val="accent4"/>
                </a:solidFill>
                <a:latin typeface="+mn-lt"/>
                <a:ea typeface="Open Sans" panose="020B0606030504020204" pitchFamily="34" charset="0"/>
                <a:cs typeface="Open Sans" panose="020B0606030504020204" pitchFamily="34" charset="0"/>
              </a:defRPr>
            </a:lvl1pPr>
            <a:lvl2pPr marL="0" indent="0" algn="l" defTabSz="914400" rtl="0" eaLnBrk="1" latinLnBrk="0" hangingPunct="1">
              <a:lnSpc>
                <a:spcPct val="122000"/>
              </a:lnSpc>
              <a:spcBef>
                <a:spcPts val="300"/>
              </a:spcBef>
              <a:spcAft>
                <a:spcPts val="300"/>
              </a:spcAft>
              <a:buFont typeface="Arial" panose="020B0604020202020204" pitchFamily="34" charset="0"/>
              <a:buNone/>
              <a:defRPr sz="1600" b="0" kern="1200">
                <a:solidFill>
                  <a:schemeClr val="tx2"/>
                </a:solidFill>
                <a:latin typeface="+mn-lt"/>
                <a:ea typeface="Open Sans" panose="020B0606030504020204" pitchFamily="34" charset="0"/>
                <a:cs typeface="Open Sans" panose="020B0606030504020204" pitchFamily="34" charset="0"/>
              </a:defRPr>
            </a:lvl2pPr>
            <a:lvl3pPr marL="447675" indent="-271463" algn="l" defTabSz="914400" rtl="0" eaLnBrk="1" latinLnBrk="0" hangingPunct="1">
              <a:lnSpc>
                <a:spcPct val="122000"/>
              </a:lnSpc>
              <a:spcBef>
                <a:spcPts val="0"/>
              </a:spcBef>
              <a:buClr>
                <a:schemeClr val="accent4"/>
              </a:buClr>
              <a:buFont typeface="Arial" panose="020B0604020202020204" pitchFamily="34" charset="0"/>
              <a:buChar char="•"/>
              <a:defRPr sz="1600" b="0" kern="1200">
                <a:solidFill>
                  <a:schemeClr val="tx2"/>
                </a:solidFill>
                <a:latin typeface="+mn-lt"/>
                <a:ea typeface="Open Sans" panose="020B0606030504020204" pitchFamily="34" charset="0"/>
                <a:cs typeface="Open Sans" panose="020B0606030504020204" pitchFamily="34" charset="0"/>
              </a:defRPr>
            </a:lvl3pPr>
            <a:lvl4pPr marL="1165225" indent="-266700" algn="l" defTabSz="914400" rtl="0" eaLnBrk="1" latinLnBrk="0" hangingPunct="1">
              <a:lnSpc>
                <a:spcPct val="122000"/>
              </a:lnSpc>
              <a:spcBef>
                <a:spcPts val="9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4pPr>
            <a:lvl5pPr marL="1524000" indent="-266700" algn="l" defTabSz="914400" rtl="0" eaLnBrk="1" latinLnBrk="0" hangingPunct="1">
              <a:lnSpc>
                <a:spcPct val="122000"/>
              </a:lnSpc>
              <a:spcBef>
                <a:spcPts val="9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2000"/>
              </a:lnSpc>
              <a:spcBef>
                <a:spcPts val="900"/>
              </a:spcBef>
              <a:spcAft>
                <a:spcPts val="3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A19A"/>
                </a:solidFill>
                <a:effectLst/>
                <a:uLnTx/>
                <a:uFillTx/>
                <a:latin typeface="Open Sans"/>
              </a:rPr>
              <a:t>Minimising packaging material used</a:t>
            </a:r>
          </a:p>
        </p:txBody>
      </p:sp>
      <p:sp>
        <p:nvSpPr>
          <p:cNvPr id="17" name="Text Placeholder 74">
            <a:extLst>
              <a:ext uri="{FF2B5EF4-FFF2-40B4-BE49-F238E27FC236}">
                <a16:creationId xmlns:a16="http://schemas.microsoft.com/office/drawing/2014/main" id="{F6920273-C83E-40C6-BF1E-8154976EC42A}"/>
              </a:ext>
            </a:extLst>
          </p:cNvPr>
          <p:cNvSpPr txBox="1">
            <a:spLocks/>
          </p:cNvSpPr>
          <p:nvPr/>
        </p:nvSpPr>
        <p:spPr>
          <a:xfrm>
            <a:off x="7620000" y="4376019"/>
            <a:ext cx="3905250" cy="1116572"/>
          </a:xfrm>
          <a:prstGeom prst="rect">
            <a:avLst/>
          </a:prstGeom>
        </p:spPr>
        <p:txBody>
          <a:bodyPr vert="horz" lIns="0" tIns="0" rIns="0" bIns="0" rtlCol="0" anchor="ctr">
            <a:normAutofit/>
          </a:bodyPr>
          <a:lstStyle>
            <a:lvl1pPr marL="0" indent="0" algn="l" defTabSz="914400" rtl="0" eaLnBrk="1" latinLnBrk="0" hangingPunct="1">
              <a:lnSpc>
                <a:spcPct val="122000"/>
              </a:lnSpc>
              <a:spcBef>
                <a:spcPts val="900"/>
              </a:spcBef>
              <a:spcAft>
                <a:spcPts val="300"/>
              </a:spcAft>
              <a:buFont typeface="Arial" panose="020B0604020202020204" pitchFamily="34" charset="0"/>
              <a:buNone/>
              <a:defRPr sz="1800" b="1" kern="1200">
                <a:solidFill>
                  <a:schemeClr val="tx1"/>
                </a:solidFill>
                <a:latin typeface="+mn-lt"/>
                <a:ea typeface="Open Sans" panose="020B0606030504020204" pitchFamily="34" charset="0"/>
                <a:cs typeface="Open Sans" panose="020B0606030504020204" pitchFamily="34" charset="0"/>
              </a:defRPr>
            </a:lvl1pPr>
            <a:lvl2pPr marL="0" indent="0" algn="l" defTabSz="914400" rtl="0" eaLnBrk="1" latinLnBrk="0" hangingPunct="1">
              <a:lnSpc>
                <a:spcPct val="122000"/>
              </a:lnSpc>
              <a:spcBef>
                <a:spcPts val="300"/>
              </a:spcBef>
              <a:spcAft>
                <a:spcPts val="300"/>
              </a:spcAft>
              <a:buFont typeface="Arial" panose="020B0604020202020204" pitchFamily="34" charset="0"/>
              <a:buNone/>
              <a:defRPr sz="1600" b="0" kern="1200">
                <a:solidFill>
                  <a:schemeClr val="tx2"/>
                </a:solidFill>
                <a:latin typeface="+mn-lt"/>
                <a:ea typeface="Open Sans" panose="020B0606030504020204" pitchFamily="34" charset="0"/>
                <a:cs typeface="Open Sans" panose="020B0606030504020204" pitchFamily="34" charset="0"/>
              </a:defRPr>
            </a:lvl2pPr>
            <a:lvl3pPr marL="447675" indent="-271463" algn="l" defTabSz="914400" rtl="0" eaLnBrk="1" latinLnBrk="0" hangingPunct="1">
              <a:lnSpc>
                <a:spcPct val="122000"/>
              </a:lnSpc>
              <a:spcBef>
                <a:spcPts val="0"/>
              </a:spcBef>
              <a:buClr>
                <a:schemeClr val="tx1"/>
              </a:buClr>
              <a:buFont typeface="Arial" panose="020B0604020202020204" pitchFamily="34" charset="0"/>
              <a:buChar char="•"/>
              <a:defRPr sz="1600" b="0" kern="1200">
                <a:solidFill>
                  <a:schemeClr val="tx2"/>
                </a:solidFill>
                <a:latin typeface="+mn-lt"/>
                <a:ea typeface="Open Sans" panose="020B0606030504020204" pitchFamily="34" charset="0"/>
                <a:cs typeface="Open Sans" panose="020B0606030504020204" pitchFamily="34" charset="0"/>
              </a:defRPr>
            </a:lvl3pPr>
            <a:lvl4pPr marL="1165225" indent="-266700" algn="l" defTabSz="914400" rtl="0" eaLnBrk="1" latinLnBrk="0" hangingPunct="1">
              <a:lnSpc>
                <a:spcPct val="122000"/>
              </a:lnSpc>
              <a:spcBef>
                <a:spcPts val="9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4pPr>
            <a:lvl5pPr marL="1524000" indent="-266700" algn="l" defTabSz="914400" rtl="0" eaLnBrk="1" latinLnBrk="0" hangingPunct="1">
              <a:lnSpc>
                <a:spcPct val="122000"/>
              </a:lnSpc>
              <a:spcBef>
                <a:spcPts val="9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2000"/>
              </a:lnSpc>
              <a:spcBef>
                <a:spcPts val="900"/>
              </a:spcBef>
              <a:spcAft>
                <a:spcPts val="300"/>
              </a:spcAft>
              <a:buClrTx/>
              <a:buSzTx/>
              <a:buFont typeface="Arial" panose="020B0604020202020204" pitchFamily="34" charset="0"/>
              <a:buNone/>
              <a:tabLst/>
              <a:defRPr/>
            </a:pPr>
            <a:r>
              <a:rPr kumimoji="0" lang="en-GB" sz="1700" b="1" i="0" u="none" strike="noStrike" kern="1200" cap="none" spc="0" normalizeH="0" baseline="0" noProof="0" dirty="0">
                <a:ln>
                  <a:noFill/>
                </a:ln>
                <a:solidFill>
                  <a:srgbClr val="00A19A"/>
                </a:solidFill>
                <a:effectLst/>
                <a:uLnTx/>
                <a:uFillTx/>
                <a:latin typeface="Open Sans"/>
              </a:rPr>
              <a:t>End of life processing</a:t>
            </a:r>
          </a:p>
        </p:txBody>
      </p:sp>
      <p:sp>
        <p:nvSpPr>
          <p:cNvPr id="18" name="Text Placeholder 73">
            <a:extLst>
              <a:ext uri="{FF2B5EF4-FFF2-40B4-BE49-F238E27FC236}">
                <a16:creationId xmlns:a16="http://schemas.microsoft.com/office/drawing/2014/main" id="{95A022C3-FD36-4C35-880F-47FB0F83659E}"/>
              </a:ext>
            </a:extLst>
          </p:cNvPr>
          <p:cNvSpPr txBox="1">
            <a:spLocks/>
          </p:cNvSpPr>
          <p:nvPr/>
        </p:nvSpPr>
        <p:spPr>
          <a:xfrm>
            <a:off x="7620000" y="2955932"/>
            <a:ext cx="3905250" cy="1116572"/>
          </a:xfrm>
          <a:prstGeom prst="rect">
            <a:avLst/>
          </a:prstGeom>
        </p:spPr>
        <p:txBody>
          <a:bodyPr vert="horz" lIns="0" tIns="0" rIns="0" bIns="0" rtlCol="0" anchor="ctr">
            <a:normAutofit/>
          </a:bodyPr>
          <a:lstStyle>
            <a:lvl1pPr marL="0" indent="0" algn="l" defTabSz="914400" rtl="0" eaLnBrk="1" latinLnBrk="0" hangingPunct="1">
              <a:lnSpc>
                <a:spcPct val="122000"/>
              </a:lnSpc>
              <a:spcBef>
                <a:spcPts val="900"/>
              </a:spcBef>
              <a:spcAft>
                <a:spcPts val="300"/>
              </a:spcAft>
              <a:buFont typeface="Arial" panose="020B0604020202020204" pitchFamily="34" charset="0"/>
              <a:buNone/>
              <a:defRPr sz="1800" b="1" kern="1200">
                <a:solidFill>
                  <a:schemeClr val="accent3"/>
                </a:solidFill>
                <a:latin typeface="+mn-lt"/>
                <a:ea typeface="Open Sans" panose="020B0606030504020204" pitchFamily="34" charset="0"/>
                <a:cs typeface="Open Sans" panose="020B0606030504020204" pitchFamily="34" charset="0"/>
              </a:defRPr>
            </a:lvl1pPr>
            <a:lvl2pPr marL="0" indent="0" algn="l" defTabSz="914400" rtl="0" eaLnBrk="1" latinLnBrk="0" hangingPunct="1">
              <a:lnSpc>
                <a:spcPct val="122000"/>
              </a:lnSpc>
              <a:spcBef>
                <a:spcPts val="300"/>
              </a:spcBef>
              <a:spcAft>
                <a:spcPts val="300"/>
              </a:spcAft>
              <a:buFont typeface="Arial" panose="020B0604020202020204" pitchFamily="34" charset="0"/>
              <a:buNone/>
              <a:defRPr sz="1600" b="0" kern="1200">
                <a:solidFill>
                  <a:schemeClr val="tx2"/>
                </a:solidFill>
                <a:latin typeface="+mn-lt"/>
                <a:ea typeface="Open Sans" panose="020B0606030504020204" pitchFamily="34" charset="0"/>
                <a:cs typeface="Open Sans" panose="020B0606030504020204" pitchFamily="34" charset="0"/>
              </a:defRPr>
            </a:lvl2pPr>
            <a:lvl3pPr marL="447675" indent="-271463" algn="l" defTabSz="914400" rtl="0" eaLnBrk="1" latinLnBrk="0" hangingPunct="1">
              <a:lnSpc>
                <a:spcPct val="122000"/>
              </a:lnSpc>
              <a:spcBef>
                <a:spcPts val="0"/>
              </a:spcBef>
              <a:buClr>
                <a:schemeClr val="accent3"/>
              </a:buClr>
              <a:buFont typeface="Arial" panose="020B0604020202020204" pitchFamily="34" charset="0"/>
              <a:buChar char="•"/>
              <a:defRPr sz="1600" b="0" kern="1200">
                <a:solidFill>
                  <a:schemeClr val="tx2"/>
                </a:solidFill>
                <a:latin typeface="+mn-lt"/>
                <a:ea typeface="Open Sans" panose="020B0606030504020204" pitchFamily="34" charset="0"/>
                <a:cs typeface="Open Sans" panose="020B0606030504020204" pitchFamily="34" charset="0"/>
              </a:defRPr>
            </a:lvl3pPr>
            <a:lvl4pPr marL="1165225" indent="-266700" algn="l" defTabSz="914400" rtl="0" eaLnBrk="1" latinLnBrk="0" hangingPunct="1">
              <a:lnSpc>
                <a:spcPct val="122000"/>
              </a:lnSpc>
              <a:spcBef>
                <a:spcPts val="9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4pPr>
            <a:lvl5pPr marL="1524000" indent="-266700" algn="l" defTabSz="914400" rtl="0" eaLnBrk="1" latinLnBrk="0" hangingPunct="1">
              <a:lnSpc>
                <a:spcPct val="122000"/>
              </a:lnSpc>
              <a:spcBef>
                <a:spcPts val="9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2000"/>
              </a:lnSpc>
              <a:spcBef>
                <a:spcPts val="900"/>
              </a:spcBef>
              <a:spcAft>
                <a:spcPts val="300"/>
              </a:spcAft>
              <a:buClrTx/>
              <a:buSzTx/>
              <a:buFont typeface="Arial" panose="020B0604020202020204" pitchFamily="34" charset="0"/>
              <a:buNone/>
              <a:tabLst/>
              <a:defRPr/>
            </a:pPr>
            <a:r>
              <a:rPr kumimoji="0" lang="en-GB" sz="1700" b="1" i="0" u="none" strike="noStrike" kern="1200" cap="none" spc="0" normalizeH="0" baseline="0" noProof="0" dirty="0">
                <a:ln>
                  <a:noFill/>
                </a:ln>
                <a:solidFill>
                  <a:srgbClr val="00A19A"/>
                </a:solidFill>
                <a:effectLst/>
                <a:uLnTx/>
                <a:uFillTx/>
                <a:latin typeface="Open Sans"/>
              </a:rPr>
              <a:t>Encouraging recycling</a:t>
            </a:r>
          </a:p>
        </p:txBody>
      </p:sp>
      <p:sp>
        <p:nvSpPr>
          <p:cNvPr id="19" name="Text Placeholder 72">
            <a:extLst>
              <a:ext uri="{FF2B5EF4-FFF2-40B4-BE49-F238E27FC236}">
                <a16:creationId xmlns:a16="http://schemas.microsoft.com/office/drawing/2014/main" id="{17F2978C-38A6-4FE6-B408-1B207DC7EA00}"/>
              </a:ext>
            </a:extLst>
          </p:cNvPr>
          <p:cNvSpPr txBox="1">
            <a:spLocks/>
          </p:cNvSpPr>
          <p:nvPr/>
        </p:nvSpPr>
        <p:spPr>
          <a:xfrm>
            <a:off x="7620000" y="1535845"/>
            <a:ext cx="3905250" cy="1116572"/>
          </a:xfrm>
          <a:prstGeom prst="rect">
            <a:avLst/>
          </a:prstGeom>
        </p:spPr>
        <p:txBody>
          <a:bodyPr vert="horz" lIns="0" tIns="0" rIns="0" bIns="0" rtlCol="0" anchor="ctr">
            <a:normAutofit/>
          </a:bodyPr>
          <a:lstStyle>
            <a:lvl1pPr marL="0" indent="0" algn="l" defTabSz="914400" rtl="0" eaLnBrk="1" latinLnBrk="0" hangingPunct="1">
              <a:lnSpc>
                <a:spcPct val="122000"/>
              </a:lnSpc>
              <a:spcBef>
                <a:spcPts val="900"/>
              </a:spcBef>
              <a:spcAft>
                <a:spcPts val="300"/>
              </a:spcAft>
              <a:buFont typeface="Arial" panose="020B0604020202020204" pitchFamily="34" charset="0"/>
              <a:buNone/>
              <a:defRPr sz="1800" b="1" kern="1200">
                <a:solidFill>
                  <a:schemeClr val="accent2"/>
                </a:solidFill>
                <a:latin typeface="+mn-lt"/>
                <a:ea typeface="Open Sans" panose="020B0606030504020204" pitchFamily="34" charset="0"/>
                <a:cs typeface="Open Sans" panose="020B0606030504020204" pitchFamily="34" charset="0"/>
              </a:defRPr>
            </a:lvl1pPr>
            <a:lvl2pPr marL="0" indent="0" algn="l" defTabSz="914400" rtl="0" eaLnBrk="1" latinLnBrk="0" hangingPunct="1">
              <a:lnSpc>
                <a:spcPct val="122000"/>
              </a:lnSpc>
              <a:spcBef>
                <a:spcPts val="300"/>
              </a:spcBef>
              <a:spcAft>
                <a:spcPts val="300"/>
              </a:spcAft>
              <a:buFont typeface="Arial" panose="020B0604020202020204" pitchFamily="34" charset="0"/>
              <a:buNone/>
              <a:defRPr sz="1600" b="0" kern="1200">
                <a:solidFill>
                  <a:schemeClr val="tx2"/>
                </a:solidFill>
                <a:latin typeface="+mn-lt"/>
                <a:ea typeface="Open Sans" panose="020B0606030504020204" pitchFamily="34" charset="0"/>
                <a:cs typeface="Open Sans" panose="020B0606030504020204" pitchFamily="34" charset="0"/>
              </a:defRPr>
            </a:lvl2pPr>
            <a:lvl3pPr marL="447675" indent="-271463" algn="l" defTabSz="914400" rtl="0" eaLnBrk="1" latinLnBrk="0" hangingPunct="1">
              <a:lnSpc>
                <a:spcPct val="122000"/>
              </a:lnSpc>
              <a:spcBef>
                <a:spcPts val="0"/>
              </a:spcBef>
              <a:buClr>
                <a:schemeClr val="accent2"/>
              </a:buClr>
              <a:buFont typeface="Arial" panose="020B0604020202020204" pitchFamily="34" charset="0"/>
              <a:buChar char="•"/>
              <a:defRPr sz="1600" b="0" kern="1200">
                <a:solidFill>
                  <a:schemeClr val="tx2"/>
                </a:solidFill>
                <a:latin typeface="+mn-lt"/>
                <a:ea typeface="Open Sans" panose="020B0606030504020204" pitchFamily="34" charset="0"/>
                <a:cs typeface="Open Sans" panose="020B0606030504020204" pitchFamily="34" charset="0"/>
              </a:defRPr>
            </a:lvl3pPr>
            <a:lvl4pPr marL="1165225" indent="-266700" algn="l" defTabSz="914400" rtl="0" eaLnBrk="1" latinLnBrk="0" hangingPunct="1">
              <a:lnSpc>
                <a:spcPct val="122000"/>
              </a:lnSpc>
              <a:spcBef>
                <a:spcPts val="9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4pPr>
            <a:lvl5pPr marL="1524000" indent="-266700" algn="l" defTabSz="914400" rtl="0" eaLnBrk="1" latinLnBrk="0" hangingPunct="1">
              <a:lnSpc>
                <a:spcPct val="122000"/>
              </a:lnSpc>
              <a:spcBef>
                <a:spcPts val="9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2000"/>
              </a:lnSpc>
              <a:spcBef>
                <a:spcPts val="900"/>
              </a:spcBef>
              <a:spcAft>
                <a:spcPts val="3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A19A"/>
                </a:solidFill>
                <a:effectLst/>
                <a:uLnTx/>
                <a:uFillTx/>
                <a:latin typeface="Open Sans"/>
              </a:rPr>
              <a:t>Promoting re-use</a:t>
            </a:r>
          </a:p>
        </p:txBody>
      </p:sp>
      <p:pic>
        <p:nvPicPr>
          <p:cNvPr id="3" name="Picture 2">
            <a:extLst>
              <a:ext uri="{FF2B5EF4-FFF2-40B4-BE49-F238E27FC236}">
                <a16:creationId xmlns:a16="http://schemas.microsoft.com/office/drawing/2014/main" id="{11E792C4-D505-4BA1-87C1-D9CAC0ED03F4}"/>
              </a:ext>
            </a:extLst>
          </p:cNvPr>
          <p:cNvPicPr>
            <a:picLocks noChangeAspect="1"/>
          </p:cNvPicPr>
          <p:nvPr/>
        </p:nvPicPr>
        <p:blipFill>
          <a:blip r:embed="rId9"/>
          <a:stretch>
            <a:fillRect/>
          </a:stretch>
        </p:blipFill>
        <p:spPr>
          <a:xfrm>
            <a:off x="1868538" y="3443692"/>
            <a:ext cx="141051" cy="141051"/>
          </a:xfrm>
          <a:prstGeom prst="rect">
            <a:avLst/>
          </a:prstGeom>
        </p:spPr>
      </p:pic>
      <p:pic>
        <p:nvPicPr>
          <p:cNvPr id="20" name="Picture 19">
            <a:extLst>
              <a:ext uri="{FF2B5EF4-FFF2-40B4-BE49-F238E27FC236}">
                <a16:creationId xmlns:a16="http://schemas.microsoft.com/office/drawing/2014/main" id="{DE8DC7F0-91FC-480E-A6D3-F3E422894614}"/>
              </a:ext>
            </a:extLst>
          </p:cNvPr>
          <p:cNvPicPr>
            <a:picLocks noChangeAspect="1"/>
          </p:cNvPicPr>
          <p:nvPr/>
        </p:nvPicPr>
        <p:blipFill>
          <a:blip r:embed="rId9"/>
          <a:stretch>
            <a:fillRect/>
          </a:stretch>
        </p:blipFill>
        <p:spPr>
          <a:xfrm>
            <a:off x="7308233" y="2023605"/>
            <a:ext cx="141051" cy="141051"/>
          </a:xfrm>
          <a:prstGeom prst="rect">
            <a:avLst/>
          </a:prstGeom>
        </p:spPr>
      </p:pic>
      <p:pic>
        <p:nvPicPr>
          <p:cNvPr id="21" name="Picture 20">
            <a:extLst>
              <a:ext uri="{FF2B5EF4-FFF2-40B4-BE49-F238E27FC236}">
                <a16:creationId xmlns:a16="http://schemas.microsoft.com/office/drawing/2014/main" id="{B4153996-70B7-4FD9-8FC5-684A8242E5EC}"/>
              </a:ext>
            </a:extLst>
          </p:cNvPr>
          <p:cNvPicPr>
            <a:picLocks noChangeAspect="1"/>
          </p:cNvPicPr>
          <p:nvPr/>
        </p:nvPicPr>
        <p:blipFill>
          <a:blip r:embed="rId9"/>
          <a:stretch>
            <a:fillRect/>
          </a:stretch>
        </p:blipFill>
        <p:spPr>
          <a:xfrm>
            <a:off x="1864311" y="4868041"/>
            <a:ext cx="141051" cy="141051"/>
          </a:xfrm>
          <a:prstGeom prst="rect">
            <a:avLst/>
          </a:prstGeom>
        </p:spPr>
      </p:pic>
      <p:pic>
        <p:nvPicPr>
          <p:cNvPr id="22" name="Picture 21">
            <a:extLst>
              <a:ext uri="{FF2B5EF4-FFF2-40B4-BE49-F238E27FC236}">
                <a16:creationId xmlns:a16="http://schemas.microsoft.com/office/drawing/2014/main" id="{9EE0EC40-2B85-4638-843E-B5C2291684B0}"/>
              </a:ext>
            </a:extLst>
          </p:cNvPr>
          <p:cNvPicPr>
            <a:picLocks noChangeAspect="1"/>
          </p:cNvPicPr>
          <p:nvPr/>
        </p:nvPicPr>
        <p:blipFill>
          <a:blip r:embed="rId9"/>
          <a:stretch>
            <a:fillRect/>
          </a:stretch>
        </p:blipFill>
        <p:spPr>
          <a:xfrm>
            <a:off x="1841597" y="2023605"/>
            <a:ext cx="141051" cy="141051"/>
          </a:xfrm>
          <a:prstGeom prst="rect">
            <a:avLst/>
          </a:prstGeom>
        </p:spPr>
      </p:pic>
      <p:pic>
        <p:nvPicPr>
          <p:cNvPr id="23" name="Picture 22">
            <a:extLst>
              <a:ext uri="{FF2B5EF4-FFF2-40B4-BE49-F238E27FC236}">
                <a16:creationId xmlns:a16="http://schemas.microsoft.com/office/drawing/2014/main" id="{D2157CEE-764D-4E3F-B030-ECD2E25B82BB}"/>
              </a:ext>
            </a:extLst>
          </p:cNvPr>
          <p:cNvPicPr>
            <a:picLocks noChangeAspect="1"/>
          </p:cNvPicPr>
          <p:nvPr/>
        </p:nvPicPr>
        <p:blipFill>
          <a:blip r:embed="rId9"/>
          <a:stretch>
            <a:fillRect/>
          </a:stretch>
        </p:blipFill>
        <p:spPr>
          <a:xfrm>
            <a:off x="7309159" y="3443691"/>
            <a:ext cx="141051" cy="141051"/>
          </a:xfrm>
          <a:prstGeom prst="rect">
            <a:avLst/>
          </a:prstGeom>
        </p:spPr>
      </p:pic>
      <p:pic>
        <p:nvPicPr>
          <p:cNvPr id="24" name="Picture 23">
            <a:extLst>
              <a:ext uri="{FF2B5EF4-FFF2-40B4-BE49-F238E27FC236}">
                <a16:creationId xmlns:a16="http://schemas.microsoft.com/office/drawing/2014/main" id="{66EF4A66-289D-44F5-845E-6F53F341B72D}"/>
              </a:ext>
            </a:extLst>
          </p:cNvPr>
          <p:cNvPicPr>
            <a:picLocks noChangeAspect="1"/>
          </p:cNvPicPr>
          <p:nvPr/>
        </p:nvPicPr>
        <p:blipFill>
          <a:blip r:embed="rId9"/>
          <a:stretch>
            <a:fillRect/>
          </a:stretch>
        </p:blipFill>
        <p:spPr>
          <a:xfrm>
            <a:off x="7308233" y="4866125"/>
            <a:ext cx="141051" cy="141051"/>
          </a:xfrm>
          <a:prstGeom prst="rect">
            <a:avLst/>
          </a:prstGeom>
        </p:spPr>
      </p:pic>
    </p:spTree>
    <p:extLst>
      <p:ext uri="{BB962C8B-B14F-4D97-AF65-F5344CB8AC3E}">
        <p14:creationId xmlns:p14="http://schemas.microsoft.com/office/powerpoint/2010/main" val="3733967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5E4C4C-820F-4F8F-A6F0-7728CE8BB601}"/>
              </a:ext>
            </a:extLst>
          </p:cNvPr>
          <p:cNvSpPr txBox="1"/>
          <p:nvPr/>
        </p:nvSpPr>
        <p:spPr>
          <a:xfrm>
            <a:off x="2383734" y="4818487"/>
            <a:ext cx="7424531" cy="400110"/>
          </a:xfrm>
          <a:prstGeom prst="rect">
            <a:avLst/>
          </a:prstGeom>
          <a:noFill/>
        </p:spPr>
        <p:txBody>
          <a:bodyPr wrap="square">
            <a:spAutoFit/>
          </a:bodyPr>
          <a:lstStyle/>
          <a:p>
            <a:pPr algn="ctr">
              <a:spcAft>
                <a:spcPts val="600"/>
              </a:spcAft>
            </a:pPr>
            <a:r>
              <a:rPr lang="en-GB" sz="2000" b="1" dirty="0">
                <a:solidFill>
                  <a:srgbClr val="00A19A"/>
                </a:solidFill>
                <a:latin typeface="Open Sans"/>
              </a:rPr>
              <a:t>Case Study: </a:t>
            </a:r>
            <a:r>
              <a:rPr lang="en-GB" sz="2000" dirty="0">
                <a:solidFill>
                  <a:srgbClr val="00A19A"/>
                </a:solidFill>
                <a:latin typeface="Open Sans"/>
              </a:rPr>
              <a:t>https://www.youtube.com/watch?v=52tJvUsOO5A </a:t>
            </a:r>
          </a:p>
        </p:txBody>
      </p:sp>
      <p:graphicFrame>
        <p:nvGraphicFramePr>
          <p:cNvPr id="3" name="Diagram 2">
            <a:extLst>
              <a:ext uri="{FF2B5EF4-FFF2-40B4-BE49-F238E27FC236}">
                <a16:creationId xmlns:a16="http://schemas.microsoft.com/office/drawing/2014/main" id="{C5A3F39C-8972-416E-A462-D8C97FAA2D1E}"/>
              </a:ext>
            </a:extLst>
          </p:cNvPr>
          <p:cNvGraphicFramePr/>
          <p:nvPr>
            <p:extLst>
              <p:ext uri="{D42A27DB-BD31-4B8C-83A1-F6EECF244321}">
                <p14:modId xmlns:p14="http://schemas.microsoft.com/office/powerpoint/2010/main" val="3102125171"/>
              </p:ext>
            </p:extLst>
          </p:nvPr>
        </p:nvGraphicFramePr>
        <p:xfrm>
          <a:off x="2032000" y="719667"/>
          <a:ext cx="7559472" cy="4416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7330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ext Placeholder 2">
            <a:extLst>
              <a:ext uri="{FF2B5EF4-FFF2-40B4-BE49-F238E27FC236}">
                <a16:creationId xmlns:a16="http://schemas.microsoft.com/office/drawing/2014/main" id="{284D23C2-BD27-49E7-A53E-C31CB29043E0}"/>
              </a:ext>
            </a:extLst>
          </p:cNvPr>
          <p:cNvGraphicFramePr/>
          <p:nvPr>
            <p:extLst>
              <p:ext uri="{D42A27DB-BD31-4B8C-83A1-F6EECF244321}">
                <p14:modId xmlns:p14="http://schemas.microsoft.com/office/powerpoint/2010/main" val="2554344371"/>
              </p:ext>
            </p:extLst>
          </p:nvPr>
        </p:nvGraphicFramePr>
        <p:xfrm>
          <a:off x="642255" y="1510408"/>
          <a:ext cx="10907490" cy="40949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E651562-B092-4EFD-BC10-8BE6F668EFA7}"/>
              </a:ext>
            </a:extLst>
          </p:cNvPr>
          <p:cNvSpPr txBox="1"/>
          <p:nvPr/>
        </p:nvSpPr>
        <p:spPr>
          <a:xfrm>
            <a:off x="642255" y="252919"/>
            <a:ext cx="5525081" cy="553998"/>
          </a:xfrm>
          <a:prstGeom prst="rect">
            <a:avLst/>
          </a:prstGeom>
          <a:noFill/>
        </p:spPr>
        <p:txBody>
          <a:bodyPr wrap="square" rtlCol="0">
            <a:spAutoFit/>
          </a:bodyPr>
          <a:lstStyle/>
          <a:p>
            <a:r>
              <a:rPr lang="en-GB" sz="3000" b="1" dirty="0">
                <a:solidFill>
                  <a:schemeClr val="bg1"/>
                </a:solidFill>
                <a:latin typeface="+mj-lt"/>
              </a:rPr>
              <a:t>Group task</a:t>
            </a:r>
          </a:p>
        </p:txBody>
      </p:sp>
    </p:spTree>
    <p:extLst>
      <p:ext uri="{BB962C8B-B14F-4D97-AF65-F5344CB8AC3E}">
        <p14:creationId xmlns:p14="http://schemas.microsoft.com/office/powerpoint/2010/main" val="2626803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3158" y="285645"/>
            <a:ext cx="55273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alibri"/>
                <a:ea typeface="+mn-ea"/>
                <a:cs typeface="+mn-cs"/>
              </a:rPr>
              <a:t>Objectives</a:t>
            </a:r>
          </a:p>
        </p:txBody>
      </p:sp>
      <p:graphicFrame>
        <p:nvGraphicFramePr>
          <p:cNvPr id="5" name="Diagram 4">
            <a:extLst>
              <a:ext uri="{FF2B5EF4-FFF2-40B4-BE49-F238E27FC236}">
                <a16:creationId xmlns:a16="http://schemas.microsoft.com/office/drawing/2014/main" id="{49204E19-2925-4D13-9EC0-E0AD93C5DD51}"/>
              </a:ext>
            </a:extLst>
          </p:cNvPr>
          <p:cNvGraphicFramePr/>
          <p:nvPr>
            <p:extLst>
              <p:ext uri="{D42A27DB-BD31-4B8C-83A1-F6EECF244321}">
                <p14:modId xmlns:p14="http://schemas.microsoft.com/office/powerpoint/2010/main" val="2219407664"/>
              </p:ext>
            </p:extLst>
          </p:nvPr>
        </p:nvGraphicFramePr>
        <p:xfrm>
          <a:off x="1914355" y="606356"/>
          <a:ext cx="8128000" cy="2709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5">
            <a:extLst>
              <a:ext uri="{FF2B5EF4-FFF2-40B4-BE49-F238E27FC236}">
                <a16:creationId xmlns:a16="http://schemas.microsoft.com/office/drawing/2014/main" id="{4A4D43F2-08EF-4C48-8A2C-A21E945124E7}"/>
              </a:ext>
            </a:extLst>
          </p:cNvPr>
          <p:cNvSpPr txBox="1">
            <a:spLocks/>
          </p:cNvSpPr>
          <p:nvPr/>
        </p:nvSpPr>
        <p:spPr>
          <a:xfrm>
            <a:off x="881954" y="2779264"/>
            <a:ext cx="9731503" cy="1714270"/>
          </a:xfrm>
          <a:prstGeom prst="rect">
            <a:avLst/>
          </a:prstGeom>
        </p:spPr>
        <p:txBody>
          <a:bodyPr vert="horz" lIns="0" tIns="0" rIns="0" bIns="0" rtlCol="0" anchor="t">
            <a:noAutofit/>
          </a:bodyPr>
          <a:lstStyle>
            <a:lvl1pPr marL="0" indent="0" algn="l" defTabSz="914400" rtl="0" eaLnBrk="1" latinLnBrk="0" hangingPunct="1">
              <a:lnSpc>
                <a:spcPct val="118000"/>
              </a:lnSpc>
              <a:spcBef>
                <a:spcPts val="0"/>
              </a:spcBef>
              <a:buFont typeface="Arial" panose="020B0604020202020204" pitchFamily="34" charset="0"/>
              <a:buNone/>
              <a:defRPr sz="1500" b="1" kern="1200">
                <a:solidFill>
                  <a:schemeClr val="bg1"/>
                </a:solidFill>
                <a:latin typeface="+mj-lt"/>
                <a:ea typeface="Open Sans" panose="020B0606030504020204" pitchFamily="34" charset="0"/>
                <a:cs typeface="Open Sans" panose="020B0606030504020204" pitchFamily="34" charset="0"/>
              </a:defRPr>
            </a:lvl1pPr>
            <a:lvl2pPr marL="182563" indent="0" algn="l" defTabSz="914400" rtl="0" eaLnBrk="1" latinLnBrk="0" hangingPunct="1">
              <a:lnSpc>
                <a:spcPct val="122000"/>
              </a:lnSpc>
              <a:spcBef>
                <a:spcPts val="500"/>
              </a:spcBef>
              <a:buFont typeface="Arial" panose="020B0604020202020204" pitchFamily="34" charset="0"/>
              <a:buNone/>
              <a:defRPr sz="1500" b="0" kern="1200">
                <a:solidFill>
                  <a:schemeClr val="tx2"/>
                </a:solidFill>
                <a:latin typeface="+mn-lt"/>
                <a:ea typeface="Open Sans" panose="020B0606030504020204" pitchFamily="34" charset="0"/>
                <a:cs typeface="Open Sans" panose="020B0606030504020204" pitchFamily="34" charset="0"/>
              </a:defRPr>
            </a:lvl2pPr>
            <a:lvl3pPr marL="808038" indent="-266700" algn="l" defTabSz="914400" rtl="0" eaLnBrk="1" latinLnBrk="0" hangingPunct="1">
              <a:lnSpc>
                <a:spcPct val="122000"/>
              </a:lnSpc>
              <a:spcBef>
                <a:spcPts val="5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3pPr>
            <a:lvl4pPr marL="1165225" indent="-266700" algn="l" defTabSz="914400" rtl="0" eaLnBrk="1" latinLnBrk="0" hangingPunct="1">
              <a:lnSpc>
                <a:spcPct val="122000"/>
              </a:lnSpc>
              <a:spcBef>
                <a:spcPts val="5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4pPr>
            <a:lvl5pPr marL="1524000" indent="-266700" algn="l" defTabSz="914400" rtl="0" eaLnBrk="1" latinLnBrk="0" hangingPunct="1">
              <a:lnSpc>
                <a:spcPct val="122000"/>
              </a:lnSpc>
              <a:spcBef>
                <a:spcPts val="5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18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chemeClr val="tx1">
                    <a:lumMod val="65000"/>
                    <a:lumOff val="35000"/>
                  </a:schemeClr>
                </a:solidFill>
                <a:effectLst/>
                <a:uLnTx/>
                <a:uFillTx/>
                <a:latin typeface="+mn-lt"/>
              </a:rPr>
              <a:t>Be able to identify and explain what a composite material is and the ways they could be made more sustainable</a:t>
            </a:r>
          </a:p>
          <a:p>
            <a:pPr marL="285750" marR="0" lvl="0" indent="-285750" algn="l" defTabSz="914400" rtl="0" eaLnBrk="1" fontAlgn="auto" latinLnBrk="0" hangingPunct="1">
              <a:lnSpc>
                <a:spcPct val="118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chemeClr val="tx1">
                  <a:lumMod val="65000"/>
                  <a:lumOff val="35000"/>
                </a:schemeClr>
              </a:solidFill>
              <a:effectLst/>
              <a:uLnTx/>
              <a:uFillTx/>
              <a:latin typeface="+mn-lt"/>
            </a:endParaRPr>
          </a:p>
          <a:p>
            <a:pPr marL="285750" indent="-285750">
              <a:buFont typeface="Arial" panose="020B0604020202020204" pitchFamily="34" charset="0"/>
              <a:buChar char="•"/>
              <a:defRPr/>
            </a:pPr>
            <a:r>
              <a:rPr lang="en-GB" sz="1800" b="0" dirty="0">
                <a:solidFill>
                  <a:schemeClr val="tx1">
                    <a:lumMod val="65000"/>
                    <a:lumOff val="35000"/>
                  </a:schemeClr>
                </a:solidFill>
                <a:latin typeface="+mn-lt"/>
              </a:rPr>
              <a:t>Understand the term Innovation and how this can link to the 3 R’s</a:t>
            </a:r>
          </a:p>
          <a:p>
            <a:pPr marL="285750" indent="-285750">
              <a:buFont typeface="Arial" panose="020B0604020202020204" pitchFamily="34" charset="0"/>
              <a:buChar char="•"/>
              <a:defRPr/>
            </a:pPr>
            <a:endParaRPr lang="en-GB" sz="1800" b="0" dirty="0">
              <a:solidFill>
                <a:schemeClr val="tx1">
                  <a:lumMod val="65000"/>
                  <a:lumOff val="35000"/>
                </a:schemeClr>
              </a:solidFill>
              <a:latin typeface="+mn-lt"/>
            </a:endParaRPr>
          </a:p>
          <a:p>
            <a:pPr marL="285750" marR="0" lvl="0" indent="-285750" algn="l" defTabSz="914400" rtl="0" eaLnBrk="1" fontAlgn="auto" latinLnBrk="0" hangingPunct="1">
              <a:lnSpc>
                <a:spcPct val="118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chemeClr val="tx1">
                    <a:lumMod val="65000"/>
                    <a:lumOff val="35000"/>
                  </a:schemeClr>
                </a:solidFill>
                <a:effectLst/>
                <a:uLnTx/>
                <a:uFillTx/>
                <a:latin typeface="+mn-lt"/>
              </a:rPr>
              <a:t>Apply your knowledge of innovation and composites to a ‘real life’ case study</a:t>
            </a:r>
          </a:p>
          <a:p>
            <a:pPr marL="285750" marR="0" lvl="0" indent="-285750" algn="l" defTabSz="914400" rtl="0" eaLnBrk="1" fontAlgn="auto" latinLnBrk="0" hangingPunct="1">
              <a:lnSpc>
                <a:spcPct val="118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chemeClr val="tx1">
                  <a:lumMod val="65000"/>
                  <a:lumOff val="35000"/>
                </a:schemeClr>
              </a:solidFill>
              <a:effectLst/>
              <a:uLnTx/>
              <a:uFillTx/>
              <a:latin typeface="+mn-lt"/>
            </a:endParaRPr>
          </a:p>
          <a:p>
            <a:pPr marL="285750" marR="0" lvl="0" indent="-285750" algn="l" defTabSz="914400" rtl="0" eaLnBrk="1" fontAlgn="auto" latinLnBrk="0" hangingPunct="1">
              <a:lnSpc>
                <a:spcPct val="118000"/>
              </a:lnSpc>
              <a:spcBef>
                <a:spcPts val="0"/>
              </a:spcBef>
              <a:spcAft>
                <a:spcPts val="0"/>
              </a:spcAft>
              <a:buClrTx/>
              <a:buSzTx/>
              <a:buFont typeface="Arial" panose="020B0604020202020204" pitchFamily="34" charset="0"/>
              <a:buChar char="•"/>
              <a:tabLst/>
              <a:defRPr/>
            </a:pPr>
            <a:r>
              <a:rPr lang="en-GB" sz="1800" b="0" dirty="0">
                <a:solidFill>
                  <a:schemeClr val="tx1">
                    <a:lumMod val="65000"/>
                    <a:lumOff val="35000"/>
                  </a:schemeClr>
                </a:solidFill>
                <a:latin typeface="+mn-lt"/>
              </a:rPr>
              <a:t>Research and produce a design sheet showing your proposal for a greener future </a:t>
            </a:r>
            <a:endParaRPr kumimoji="0" lang="en-GB" sz="1800" b="0" i="0" u="none" strike="noStrike" kern="1200" cap="none" spc="0" normalizeH="0" baseline="0" noProof="0" dirty="0">
              <a:ln>
                <a:noFill/>
              </a:ln>
              <a:solidFill>
                <a:schemeClr val="tx1">
                  <a:lumMod val="65000"/>
                  <a:lumOff val="35000"/>
                </a:schemeClr>
              </a:solidFill>
              <a:effectLst/>
              <a:uLnTx/>
              <a:uFillTx/>
              <a:latin typeface="+mn-lt"/>
            </a:endParaRPr>
          </a:p>
        </p:txBody>
      </p:sp>
    </p:spTree>
    <p:extLst>
      <p:ext uri="{BB962C8B-B14F-4D97-AF65-F5344CB8AC3E}">
        <p14:creationId xmlns:p14="http://schemas.microsoft.com/office/powerpoint/2010/main" val="2723324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3158" y="285645"/>
            <a:ext cx="55273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alibri"/>
                <a:ea typeface="+mn-ea"/>
                <a:cs typeface="+mn-cs"/>
              </a:rPr>
              <a:t>Objectives</a:t>
            </a:r>
          </a:p>
        </p:txBody>
      </p:sp>
      <p:graphicFrame>
        <p:nvGraphicFramePr>
          <p:cNvPr id="5" name="Diagram 4">
            <a:extLst>
              <a:ext uri="{FF2B5EF4-FFF2-40B4-BE49-F238E27FC236}">
                <a16:creationId xmlns:a16="http://schemas.microsoft.com/office/drawing/2014/main" id="{49204E19-2925-4D13-9EC0-E0AD93C5DD51}"/>
              </a:ext>
            </a:extLst>
          </p:cNvPr>
          <p:cNvGraphicFramePr/>
          <p:nvPr>
            <p:extLst>
              <p:ext uri="{D42A27DB-BD31-4B8C-83A1-F6EECF244321}">
                <p14:modId xmlns:p14="http://schemas.microsoft.com/office/powerpoint/2010/main" val="3907174981"/>
              </p:ext>
            </p:extLst>
          </p:nvPr>
        </p:nvGraphicFramePr>
        <p:xfrm>
          <a:off x="1914355" y="606356"/>
          <a:ext cx="8128000" cy="2709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5">
            <a:extLst>
              <a:ext uri="{FF2B5EF4-FFF2-40B4-BE49-F238E27FC236}">
                <a16:creationId xmlns:a16="http://schemas.microsoft.com/office/drawing/2014/main" id="{4A4D43F2-08EF-4C48-8A2C-A21E945124E7}"/>
              </a:ext>
            </a:extLst>
          </p:cNvPr>
          <p:cNvSpPr txBox="1">
            <a:spLocks/>
          </p:cNvSpPr>
          <p:nvPr/>
        </p:nvSpPr>
        <p:spPr>
          <a:xfrm>
            <a:off x="881954" y="2779264"/>
            <a:ext cx="9731503" cy="1714270"/>
          </a:xfrm>
          <a:prstGeom prst="rect">
            <a:avLst/>
          </a:prstGeom>
        </p:spPr>
        <p:txBody>
          <a:bodyPr vert="horz" lIns="0" tIns="0" rIns="0" bIns="0" rtlCol="0" anchor="t">
            <a:noAutofit/>
          </a:bodyPr>
          <a:lstStyle>
            <a:lvl1pPr marL="0" indent="0" algn="l" defTabSz="914400" rtl="0" eaLnBrk="1" latinLnBrk="0" hangingPunct="1">
              <a:lnSpc>
                <a:spcPct val="118000"/>
              </a:lnSpc>
              <a:spcBef>
                <a:spcPts val="0"/>
              </a:spcBef>
              <a:buFont typeface="Arial" panose="020B0604020202020204" pitchFamily="34" charset="0"/>
              <a:buNone/>
              <a:defRPr sz="1500" b="1" kern="1200">
                <a:solidFill>
                  <a:schemeClr val="bg1"/>
                </a:solidFill>
                <a:latin typeface="+mj-lt"/>
                <a:ea typeface="Open Sans" panose="020B0606030504020204" pitchFamily="34" charset="0"/>
                <a:cs typeface="Open Sans" panose="020B0606030504020204" pitchFamily="34" charset="0"/>
              </a:defRPr>
            </a:lvl1pPr>
            <a:lvl2pPr marL="182563" indent="0" algn="l" defTabSz="914400" rtl="0" eaLnBrk="1" latinLnBrk="0" hangingPunct="1">
              <a:lnSpc>
                <a:spcPct val="122000"/>
              </a:lnSpc>
              <a:spcBef>
                <a:spcPts val="500"/>
              </a:spcBef>
              <a:buFont typeface="Arial" panose="020B0604020202020204" pitchFamily="34" charset="0"/>
              <a:buNone/>
              <a:defRPr sz="1500" b="0" kern="1200">
                <a:solidFill>
                  <a:schemeClr val="tx2"/>
                </a:solidFill>
                <a:latin typeface="+mn-lt"/>
                <a:ea typeface="Open Sans" panose="020B0606030504020204" pitchFamily="34" charset="0"/>
                <a:cs typeface="Open Sans" panose="020B0606030504020204" pitchFamily="34" charset="0"/>
              </a:defRPr>
            </a:lvl2pPr>
            <a:lvl3pPr marL="808038" indent="-266700" algn="l" defTabSz="914400" rtl="0" eaLnBrk="1" latinLnBrk="0" hangingPunct="1">
              <a:lnSpc>
                <a:spcPct val="122000"/>
              </a:lnSpc>
              <a:spcBef>
                <a:spcPts val="5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3pPr>
            <a:lvl4pPr marL="1165225" indent="-266700" algn="l" defTabSz="914400" rtl="0" eaLnBrk="1" latinLnBrk="0" hangingPunct="1">
              <a:lnSpc>
                <a:spcPct val="122000"/>
              </a:lnSpc>
              <a:spcBef>
                <a:spcPts val="5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4pPr>
            <a:lvl5pPr marL="1524000" indent="-266700" algn="l" defTabSz="914400" rtl="0" eaLnBrk="1" latinLnBrk="0" hangingPunct="1">
              <a:lnSpc>
                <a:spcPct val="122000"/>
              </a:lnSpc>
              <a:spcBef>
                <a:spcPts val="5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18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chemeClr val="tx1">
                    <a:lumMod val="65000"/>
                    <a:lumOff val="35000"/>
                  </a:schemeClr>
                </a:solidFill>
                <a:effectLst/>
                <a:uLnTx/>
                <a:uFillTx/>
                <a:latin typeface="+mn-lt"/>
              </a:rPr>
              <a:t>Be able to identify and explain what a composite material is and the ways they could be made more sustainable</a:t>
            </a:r>
          </a:p>
          <a:p>
            <a:pPr marL="285750" marR="0" lvl="0" indent="-285750" algn="l" defTabSz="914400" rtl="0" eaLnBrk="1" fontAlgn="auto" latinLnBrk="0" hangingPunct="1">
              <a:lnSpc>
                <a:spcPct val="118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chemeClr val="tx1">
                  <a:lumMod val="65000"/>
                  <a:lumOff val="35000"/>
                </a:schemeClr>
              </a:solidFill>
              <a:effectLst/>
              <a:uLnTx/>
              <a:uFillTx/>
              <a:latin typeface="+mn-lt"/>
            </a:endParaRPr>
          </a:p>
          <a:p>
            <a:pPr marL="285750" indent="-285750">
              <a:buFont typeface="Arial" panose="020B0604020202020204" pitchFamily="34" charset="0"/>
              <a:buChar char="•"/>
              <a:defRPr/>
            </a:pPr>
            <a:r>
              <a:rPr lang="en-GB" sz="1800" b="0" dirty="0">
                <a:solidFill>
                  <a:schemeClr val="tx1">
                    <a:lumMod val="65000"/>
                    <a:lumOff val="35000"/>
                  </a:schemeClr>
                </a:solidFill>
                <a:latin typeface="+mn-lt"/>
              </a:rPr>
              <a:t>Understand the term Innovation and how this can link to the 3 R’s</a:t>
            </a:r>
          </a:p>
          <a:p>
            <a:pPr marL="285750" indent="-285750">
              <a:buFont typeface="Arial" panose="020B0604020202020204" pitchFamily="34" charset="0"/>
              <a:buChar char="•"/>
              <a:defRPr/>
            </a:pPr>
            <a:endParaRPr lang="en-GB" sz="1800" b="0" dirty="0">
              <a:solidFill>
                <a:schemeClr val="tx1">
                  <a:lumMod val="65000"/>
                  <a:lumOff val="35000"/>
                </a:schemeClr>
              </a:solidFill>
              <a:latin typeface="+mn-lt"/>
            </a:endParaRPr>
          </a:p>
          <a:p>
            <a:pPr marL="285750" marR="0" lvl="0" indent="-285750" algn="l" defTabSz="914400" rtl="0" eaLnBrk="1" fontAlgn="auto" latinLnBrk="0" hangingPunct="1">
              <a:lnSpc>
                <a:spcPct val="118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chemeClr val="tx1">
                    <a:lumMod val="65000"/>
                    <a:lumOff val="35000"/>
                  </a:schemeClr>
                </a:solidFill>
                <a:effectLst/>
                <a:uLnTx/>
                <a:uFillTx/>
                <a:latin typeface="+mn-lt"/>
              </a:rPr>
              <a:t>Apply your knowledge of innovation and composites to a ‘real life’ case study</a:t>
            </a:r>
          </a:p>
          <a:p>
            <a:pPr marL="285750" marR="0" lvl="0" indent="-285750" algn="l" defTabSz="914400" rtl="0" eaLnBrk="1" fontAlgn="auto" latinLnBrk="0" hangingPunct="1">
              <a:lnSpc>
                <a:spcPct val="118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chemeClr val="tx1">
                  <a:lumMod val="65000"/>
                  <a:lumOff val="35000"/>
                </a:schemeClr>
              </a:solidFill>
              <a:effectLst/>
              <a:uLnTx/>
              <a:uFillTx/>
              <a:latin typeface="+mn-lt"/>
            </a:endParaRPr>
          </a:p>
          <a:p>
            <a:pPr marL="285750" marR="0" lvl="0" indent="-285750" algn="l" defTabSz="914400" rtl="0" eaLnBrk="1" fontAlgn="auto" latinLnBrk="0" hangingPunct="1">
              <a:lnSpc>
                <a:spcPct val="118000"/>
              </a:lnSpc>
              <a:spcBef>
                <a:spcPts val="0"/>
              </a:spcBef>
              <a:spcAft>
                <a:spcPts val="0"/>
              </a:spcAft>
              <a:buClrTx/>
              <a:buSzTx/>
              <a:buFont typeface="Arial" panose="020B0604020202020204" pitchFamily="34" charset="0"/>
              <a:buChar char="•"/>
              <a:tabLst/>
              <a:defRPr/>
            </a:pPr>
            <a:r>
              <a:rPr lang="en-GB" sz="1800" b="0" dirty="0">
                <a:solidFill>
                  <a:schemeClr val="tx1">
                    <a:lumMod val="65000"/>
                    <a:lumOff val="35000"/>
                  </a:schemeClr>
                </a:solidFill>
                <a:latin typeface="+mn-lt"/>
              </a:rPr>
              <a:t>Research and produce a design sheet showing your proposal for a greener future </a:t>
            </a:r>
            <a:endParaRPr kumimoji="0" lang="en-GB" sz="1800" b="0" i="0" u="none" strike="noStrike" kern="1200" cap="none" spc="0" normalizeH="0" baseline="0" noProof="0" dirty="0">
              <a:ln>
                <a:noFill/>
              </a:ln>
              <a:solidFill>
                <a:schemeClr val="tx1">
                  <a:lumMod val="65000"/>
                  <a:lumOff val="35000"/>
                </a:schemeClr>
              </a:solidFill>
              <a:effectLst/>
              <a:uLnTx/>
              <a:uFillTx/>
              <a:latin typeface="+mn-lt"/>
            </a:endParaRPr>
          </a:p>
        </p:txBody>
      </p:sp>
    </p:spTree>
    <p:extLst>
      <p:ext uri="{BB962C8B-B14F-4D97-AF65-F5344CB8AC3E}">
        <p14:creationId xmlns:p14="http://schemas.microsoft.com/office/powerpoint/2010/main" val="3191142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1274651F-70BD-4C25-937D-A7641F536C63}"/>
              </a:ext>
            </a:extLst>
          </p:cNvPr>
          <p:cNvSpPr txBox="1">
            <a:spLocks/>
          </p:cNvSpPr>
          <p:nvPr/>
        </p:nvSpPr>
        <p:spPr>
          <a:xfrm>
            <a:off x="905137" y="1213608"/>
            <a:ext cx="5048250" cy="200025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solidFill>
                  <a:schemeClr val="tx1">
                    <a:lumMod val="65000"/>
                    <a:lumOff val="35000"/>
                  </a:schemeClr>
                </a:solidFill>
              </a:rPr>
              <a:t>Our aim is to create a healthier society, cleaner environment and a vibrant UK economy </a:t>
            </a:r>
          </a:p>
        </p:txBody>
      </p:sp>
      <p:sp>
        <p:nvSpPr>
          <p:cNvPr id="5" name="TextBox 4">
            <a:extLst>
              <a:ext uri="{FF2B5EF4-FFF2-40B4-BE49-F238E27FC236}">
                <a16:creationId xmlns:a16="http://schemas.microsoft.com/office/drawing/2014/main" id="{6A167360-F26B-4589-A230-67BF5B3AF840}"/>
              </a:ext>
            </a:extLst>
          </p:cNvPr>
          <p:cNvSpPr txBox="1"/>
          <p:nvPr/>
        </p:nvSpPr>
        <p:spPr>
          <a:xfrm>
            <a:off x="1010175" y="5244282"/>
            <a:ext cx="9525000" cy="400110"/>
          </a:xfrm>
          <a:prstGeom prst="rect">
            <a:avLst/>
          </a:prstGeom>
          <a:noFill/>
        </p:spPr>
        <p:txBody>
          <a:bodyPr wrap="square" rtlCol="0">
            <a:spAutoFit/>
          </a:bodyPr>
          <a:lstStyle/>
          <a:p>
            <a:r>
              <a:rPr lang="en-GB" sz="2000" b="1" dirty="0">
                <a:solidFill>
                  <a:srgbClr val="00A19A"/>
                </a:solidFill>
              </a:rPr>
              <a:t>TASK: </a:t>
            </a:r>
            <a:r>
              <a:rPr lang="en-GB" sz="2000" dirty="0">
                <a:solidFill>
                  <a:srgbClr val="00A19A"/>
                </a:solidFill>
              </a:rPr>
              <a:t>Map out how you think companies might go about tackling the above</a:t>
            </a:r>
          </a:p>
        </p:txBody>
      </p:sp>
      <p:pic>
        <p:nvPicPr>
          <p:cNvPr id="6" name="Picture 5" descr="Diagram&#10;&#10;Description automatically generated">
            <a:extLst>
              <a:ext uri="{FF2B5EF4-FFF2-40B4-BE49-F238E27FC236}">
                <a16:creationId xmlns:a16="http://schemas.microsoft.com/office/drawing/2014/main" id="{733D4055-6F37-4200-9F30-F6D8A41E2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8615" y="739302"/>
            <a:ext cx="5508134" cy="4250987"/>
          </a:xfrm>
          <a:prstGeom prst="rect">
            <a:avLst/>
          </a:prstGeom>
        </p:spPr>
      </p:pic>
    </p:spTree>
    <p:extLst>
      <p:ext uri="{BB962C8B-B14F-4D97-AF65-F5344CB8AC3E}">
        <p14:creationId xmlns:p14="http://schemas.microsoft.com/office/powerpoint/2010/main" val="2371763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023B3DE-FEDB-4481-84DB-04EFBFB50D18}"/>
              </a:ext>
            </a:extLst>
          </p:cNvPr>
          <p:cNvSpPr txBox="1"/>
          <p:nvPr/>
        </p:nvSpPr>
        <p:spPr>
          <a:xfrm>
            <a:off x="883159" y="285645"/>
            <a:ext cx="8286008" cy="553998"/>
          </a:xfrm>
          <a:prstGeom prst="rect">
            <a:avLst/>
          </a:prstGeom>
          <a:noFill/>
        </p:spPr>
        <p:txBody>
          <a:bodyPr wrap="square" rtlCol="0">
            <a:spAutoFit/>
          </a:bodyPr>
          <a:lstStyle/>
          <a:p>
            <a:r>
              <a:rPr lang="en-GB" sz="3000" b="1" dirty="0">
                <a:solidFill>
                  <a:schemeClr val="bg1"/>
                </a:solidFill>
                <a:latin typeface="+mj-lt"/>
              </a:rPr>
              <a:t>Examples of UK industries making a difference</a:t>
            </a:r>
            <a:endParaRPr lang="en-GB" sz="3000" b="1" dirty="0">
              <a:solidFill>
                <a:schemeClr val="bg1"/>
              </a:solidFill>
            </a:endParaRPr>
          </a:p>
        </p:txBody>
      </p:sp>
      <p:pic>
        <p:nvPicPr>
          <p:cNvPr id="7" name="Picture Placeholder 15" descr="A picture containing green, plant&#10;&#10;Description automatically generated">
            <a:extLst>
              <a:ext uri="{FF2B5EF4-FFF2-40B4-BE49-F238E27FC236}">
                <a16:creationId xmlns:a16="http://schemas.microsoft.com/office/drawing/2014/main" id="{6CBEAF24-A845-4E4F-A871-69D93C979FD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9352" r="19352" b="9172"/>
          <a:stretch/>
        </p:blipFill>
        <p:spPr>
          <a:xfrm>
            <a:off x="346064" y="1406554"/>
            <a:ext cx="2627313" cy="3893102"/>
          </a:xfrm>
          <a:prstGeom prst="rect">
            <a:avLst/>
          </a:prstGeom>
        </p:spPr>
      </p:pic>
      <p:pic>
        <p:nvPicPr>
          <p:cNvPr id="8" name="Picture Placeholder 17">
            <a:extLst>
              <a:ext uri="{FF2B5EF4-FFF2-40B4-BE49-F238E27FC236}">
                <a16:creationId xmlns:a16="http://schemas.microsoft.com/office/drawing/2014/main" id="{46CFD80C-0A7E-4624-921C-36EFC18A52C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31211" r="31211" b="9172"/>
          <a:stretch/>
        </p:blipFill>
        <p:spPr>
          <a:xfrm>
            <a:off x="3226979" y="1406555"/>
            <a:ext cx="2628000" cy="3893102"/>
          </a:xfrm>
          <a:prstGeom prst="rect">
            <a:avLst/>
          </a:prstGeom>
        </p:spPr>
      </p:pic>
      <p:pic>
        <p:nvPicPr>
          <p:cNvPr id="9" name="Picture Placeholder 31">
            <a:extLst>
              <a:ext uri="{FF2B5EF4-FFF2-40B4-BE49-F238E27FC236}">
                <a16:creationId xmlns:a16="http://schemas.microsoft.com/office/drawing/2014/main" id="{3B85568E-0678-49F5-BA62-50D7047B887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l="29568" r="29568" b="9172"/>
          <a:stretch/>
        </p:blipFill>
        <p:spPr>
          <a:xfrm>
            <a:off x="6108581" y="1406555"/>
            <a:ext cx="2628000" cy="3893102"/>
          </a:xfrm>
          <a:prstGeom prst="rect">
            <a:avLst/>
          </a:prstGeom>
        </p:spPr>
      </p:pic>
      <p:pic>
        <p:nvPicPr>
          <p:cNvPr id="10" name="Picture Placeholder 35">
            <a:extLst>
              <a:ext uri="{FF2B5EF4-FFF2-40B4-BE49-F238E27FC236}">
                <a16:creationId xmlns:a16="http://schemas.microsoft.com/office/drawing/2014/main" id="{ABBA33D6-A4AC-44FA-9EEC-EFB06CCA8631}"/>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l="33805" r="33805" b="9172"/>
          <a:stretch/>
        </p:blipFill>
        <p:spPr>
          <a:xfrm>
            <a:off x="8990184" y="1406555"/>
            <a:ext cx="2628000" cy="3893102"/>
          </a:xfrm>
          <a:prstGeom prst="rect">
            <a:avLst/>
          </a:prstGeom>
        </p:spPr>
      </p:pic>
      <p:sp>
        <p:nvSpPr>
          <p:cNvPr id="12" name="Text Placeholder 4">
            <a:extLst>
              <a:ext uri="{FF2B5EF4-FFF2-40B4-BE49-F238E27FC236}">
                <a16:creationId xmlns:a16="http://schemas.microsoft.com/office/drawing/2014/main" id="{FE2A4251-68DE-46D6-AC98-98840C58151E}"/>
              </a:ext>
            </a:extLst>
          </p:cNvPr>
          <p:cNvSpPr txBox="1">
            <a:spLocks/>
          </p:cNvSpPr>
          <p:nvPr/>
        </p:nvSpPr>
        <p:spPr>
          <a:xfrm>
            <a:off x="345380" y="3519994"/>
            <a:ext cx="2627998" cy="1779663"/>
          </a:xfrm>
          <a:prstGeom prst="rect">
            <a:avLst/>
          </a:prstGeom>
          <a:solidFill>
            <a:schemeClr val="tx1">
              <a:lumMod val="65000"/>
              <a:lumOff val="35000"/>
            </a:schemeClr>
          </a:solidFill>
        </p:spPr>
        <p:txBody>
          <a:bodyPr vert="horz" lIns="252000" tIns="180000" rIns="252000" bIns="252000" rtlCol="0" anchor="b">
            <a:spAutoFit/>
          </a:bodyPr>
          <a:lstStyle>
            <a:lvl1pPr marL="0" indent="0" algn="l" defTabSz="914400" rtl="0" eaLnBrk="1" latinLnBrk="0" hangingPunct="1">
              <a:lnSpc>
                <a:spcPct val="118000"/>
              </a:lnSpc>
              <a:spcBef>
                <a:spcPts val="1800"/>
              </a:spcBef>
              <a:spcAft>
                <a:spcPts val="900"/>
              </a:spcAft>
              <a:buFont typeface="Arial" panose="020B0604020202020204" pitchFamily="34" charset="0"/>
              <a:buNone/>
              <a:defRPr sz="1500" b="1" kern="1200">
                <a:solidFill>
                  <a:schemeClr val="bg2"/>
                </a:solidFill>
                <a:latin typeface="+mn-lt"/>
                <a:ea typeface="Open Sans" panose="020B0606030504020204" pitchFamily="34" charset="0"/>
                <a:cs typeface="Open Sans" panose="020B0606030504020204" pitchFamily="34" charset="0"/>
              </a:defRPr>
            </a:lvl1pPr>
            <a:lvl2pPr marL="0" indent="0" algn="l" defTabSz="914400" rtl="0" eaLnBrk="1" latinLnBrk="0" hangingPunct="1">
              <a:lnSpc>
                <a:spcPct val="122000"/>
              </a:lnSpc>
              <a:spcBef>
                <a:spcPts val="700"/>
              </a:spcBef>
              <a:buFont typeface="Arial" panose="020B0604020202020204" pitchFamily="34" charset="0"/>
              <a:buNone/>
              <a:defRPr sz="1100" b="0" kern="1200">
                <a:solidFill>
                  <a:schemeClr val="bg2"/>
                </a:solidFill>
                <a:latin typeface="+mn-lt"/>
                <a:ea typeface="Open Sans" panose="020B0606030504020204" pitchFamily="34" charset="0"/>
                <a:cs typeface="Open Sans" panose="020B0606030504020204" pitchFamily="34" charset="0"/>
              </a:defRPr>
            </a:lvl2pPr>
            <a:lvl3pPr marL="144000" indent="-126000" algn="l" defTabSz="914400" rtl="0" eaLnBrk="1" latinLnBrk="0" hangingPunct="1">
              <a:lnSpc>
                <a:spcPct val="122000"/>
              </a:lnSpc>
              <a:spcBef>
                <a:spcPts val="400"/>
              </a:spcBef>
              <a:buFont typeface="Arial" panose="020B0604020202020204" pitchFamily="34" charset="0"/>
              <a:buChar char="•"/>
              <a:defRPr sz="1100" b="0" kern="1200">
                <a:solidFill>
                  <a:schemeClr val="bg2"/>
                </a:solidFill>
                <a:latin typeface="+mn-lt"/>
                <a:ea typeface="Open Sans" panose="020B0606030504020204" pitchFamily="34" charset="0"/>
                <a:cs typeface="Open Sans" panose="020B0606030504020204" pitchFamily="34" charset="0"/>
              </a:defRPr>
            </a:lvl3pPr>
            <a:lvl4pPr marL="1165225" indent="-266700" algn="l" defTabSz="914400" rtl="0" eaLnBrk="1" latinLnBrk="0" hangingPunct="1">
              <a:lnSpc>
                <a:spcPct val="122000"/>
              </a:lnSpc>
              <a:spcBef>
                <a:spcPts val="5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4pPr>
            <a:lvl5pPr marL="1524000" indent="-266700" algn="l" defTabSz="914400" rtl="0" eaLnBrk="1" latinLnBrk="0" hangingPunct="1">
              <a:lnSpc>
                <a:spcPct val="122000"/>
              </a:lnSpc>
              <a:spcBef>
                <a:spcPts val="5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8000"/>
              </a:lnSpc>
              <a:spcBef>
                <a:spcPts val="1800"/>
              </a:spcBef>
              <a:spcAft>
                <a:spcPts val="900"/>
              </a:spcAft>
              <a:buClrTx/>
              <a:buSzTx/>
              <a:buFont typeface="Arial" panose="020B0604020202020204" pitchFamily="34" charset="0"/>
              <a:buNone/>
              <a:tabLst/>
              <a:defRPr/>
            </a:pPr>
            <a:r>
              <a:rPr kumimoji="0" lang="en-GB" sz="1500" b="1" i="0" u="none" strike="noStrike" kern="1200" cap="none" spc="0" normalizeH="0" baseline="0" noProof="0" dirty="0">
                <a:ln>
                  <a:noFill/>
                </a:ln>
                <a:solidFill>
                  <a:srgbClr val="FFFFFF"/>
                </a:solidFill>
                <a:effectLst/>
                <a:uLnTx/>
                <a:uFillTx/>
                <a:latin typeface="Open Sans"/>
              </a:rPr>
              <a:t>Tackling the problem of marine plastics while enabling the blue economy in the UK</a:t>
            </a:r>
          </a:p>
        </p:txBody>
      </p:sp>
      <p:sp>
        <p:nvSpPr>
          <p:cNvPr id="14" name="Text Placeholder 9">
            <a:extLst>
              <a:ext uri="{FF2B5EF4-FFF2-40B4-BE49-F238E27FC236}">
                <a16:creationId xmlns:a16="http://schemas.microsoft.com/office/drawing/2014/main" id="{F6654F45-4D7C-45AB-8C12-5AA00F9A22CF}"/>
              </a:ext>
            </a:extLst>
          </p:cNvPr>
          <p:cNvSpPr txBox="1">
            <a:spLocks/>
          </p:cNvSpPr>
          <p:nvPr/>
        </p:nvSpPr>
        <p:spPr>
          <a:xfrm>
            <a:off x="3236358" y="3519993"/>
            <a:ext cx="2618620" cy="1779663"/>
          </a:xfrm>
          <a:prstGeom prst="rect">
            <a:avLst/>
          </a:prstGeom>
          <a:gradFill>
            <a:gsLst>
              <a:gs pos="0">
                <a:srgbClr val="00A498"/>
              </a:gs>
              <a:gs pos="58000">
                <a:srgbClr val="00A498">
                  <a:alpha val="95000"/>
                </a:srgbClr>
              </a:gs>
            </a:gsLst>
            <a:lin ang="16800000" scaled="0"/>
          </a:gradFill>
        </p:spPr>
        <p:txBody>
          <a:bodyPr vert="horz" wrap="square" lIns="252000" tIns="180000" rIns="252000" bIns="252000" rtlCol="0" anchor="b">
            <a:spAutoFit/>
          </a:bodyPr>
          <a:lstStyle>
            <a:lvl1pPr marL="0" indent="0" algn="l" defTabSz="914400" rtl="0" eaLnBrk="1" latinLnBrk="0" hangingPunct="1">
              <a:lnSpc>
                <a:spcPct val="118000"/>
              </a:lnSpc>
              <a:spcBef>
                <a:spcPts val="1800"/>
              </a:spcBef>
              <a:spcAft>
                <a:spcPts val="900"/>
              </a:spcAft>
              <a:buFont typeface="Arial" panose="020B0604020202020204" pitchFamily="34" charset="0"/>
              <a:buNone/>
              <a:defRPr sz="1500" b="1" kern="1200">
                <a:solidFill>
                  <a:schemeClr val="bg2"/>
                </a:solidFill>
                <a:latin typeface="+mn-lt"/>
                <a:ea typeface="Open Sans" panose="020B0606030504020204" pitchFamily="34" charset="0"/>
                <a:cs typeface="Open Sans" panose="020B0606030504020204" pitchFamily="34" charset="0"/>
              </a:defRPr>
            </a:lvl1pPr>
            <a:lvl2pPr marL="0" indent="0" algn="l" defTabSz="914400" rtl="0" eaLnBrk="1" latinLnBrk="0" hangingPunct="1">
              <a:lnSpc>
                <a:spcPct val="122000"/>
              </a:lnSpc>
              <a:spcBef>
                <a:spcPts val="700"/>
              </a:spcBef>
              <a:buFont typeface="Arial" panose="020B0604020202020204" pitchFamily="34" charset="0"/>
              <a:buNone/>
              <a:defRPr sz="1100" b="0" kern="1200">
                <a:solidFill>
                  <a:schemeClr val="bg2"/>
                </a:solidFill>
                <a:latin typeface="+mn-lt"/>
                <a:ea typeface="Open Sans" panose="020B0606030504020204" pitchFamily="34" charset="0"/>
                <a:cs typeface="Open Sans" panose="020B0606030504020204" pitchFamily="34" charset="0"/>
              </a:defRPr>
            </a:lvl2pPr>
            <a:lvl3pPr marL="144000" indent="-126000" algn="l" defTabSz="914400" rtl="0" eaLnBrk="1" latinLnBrk="0" hangingPunct="1">
              <a:lnSpc>
                <a:spcPct val="122000"/>
              </a:lnSpc>
              <a:spcBef>
                <a:spcPts val="400"/>
              </a:spcBef>
              <a:buFont typeface="Arial" panose="020B0604020202020204" pitchFamily="34" charset="0"/>
              <a:buChar char="•"/>
              <a:defRPr sz="1100" b="0" kern="1200">
                <a:solidFill>
                  <a:schemeClr val="bg2"/>
                </a:solidFill>
                <a:latin typeface="+mn-lt"/>
                <a:ea typeface="Open Sans" panose="020B0606030504020204" pitchFamily="34" charset="0"/>
                <a:cs typeface="Open Sans" panose="020B0606030504020204" pitchFamily="34" charset="0"/>
              </a:defRPr>
            </a:lvl3pPr>
            <a:lvl4pPr marL="1165225" indent="-266700" algn="l" defTabSz="914400" rtl="0" eaLnBrk="1" latinLnBrk="0" hangingPunct="1">
              <a:lnSpc>
                <a:spcPct val="122000"/>
              </a:lnSpc>
              <a:spcBef>
                <a:spcPts val="5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4pPr>
            <a:lvl5pPr marL="1524000" indent="-266700" algn="l" defTabSz="914400" rtl="0" eaLnBrk="1" latinLnBrk="0" hangingPunct="1">
              <a:lnSpc>
                <a:spcPct val="122000"/>
              </a:lnSpc>
              <a:spcBef>
                <a:spcPts val="5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8000"/>
              </a:lnSpc>
              <a:spcBef>
                <a:spcPts val="1800"/>
              </a:spcBef>
              <a:spcAft>
                <a:spcPts val="900"/>
              </a:spcAft>
              <a:buClrTx/>
              <a:buSzTx/>
              <a:buFont typeface="Arial" panose="020B0604020202020204" pitchFamily="34" charset="0"/>
              <a:buNone/>
              <a:tabLst/>
              <a:defRPr/>
            </a:pPr>
            <a:r>
              <a:rPr kumimoji="0" lang="en-GB" sz="1500" b="1" i="0" u="none" strike="noStrike" kern="1200" cap="none" spc="0" normalizeH="0" baseline="0" noProof="0" dirty="0">
                <a:ln>
                  <a:noFill/>
                </a:ln>
                <a:solidFill>
                  <a:srgbClr val="FFFFFF"/>
                </a:solidFill>
                <a:effectLst/>
                <a:uLnTx/>
                <a:uFillTx/>
                <a:latin typeface="Open Sans"/>
              </a:rPr>
              <a:t>Using biome technologies to create a biodegradable alternative to oil based plastics</a:t>
            </a:r>
          </a:p>
        </p:txBody>
      </p:sp>
      <p:sp>
        <p:nvSpPr>
          <p:cNvPr id="16" name="Text Placeholder 10">
            <a:extLst>
              <a:ext uri="{FF2B5EF4-FFF2-40B4-BE49-F238E27FC236}">
                <a16:creationId xmlns:a16="http://schemas.microsoft.com/office/drawing/2014/main" id="{C2A051D2-1C73-49FB-958A-AFC6075F5A73}"/>
              </a:ext>
            </a:extLst>
          </p:cNvPr>
          <p:cNvSpPr txBox="1">
            <a:spLocks/>
          </p:cNvSpPr>
          <p:nvPr/>
        </p:nvSpPr>
        <p:spPr>
          <a:xfrm>
            <a:off x="6108583" y="3533733"/>
            <a:ext cx="2627998" cy="1779663"/>
          </a:xfrm>
          <a:prstGeom prst="rect">
            <a:avLst/>
          </a:prstGeom>
          <a:solidFill>
            <a:schemeClr val="tx1">
              <a:lumMod val="65000"/>
              <a:lumOff val="35000"/>
            </a:schemeClr>
          </a:solidFill>
        </p:spPr>
        <p:txBody>
          <a:bodyPr vert="horz" lIns="252000" tIns="180000" rIns="252000" bIns="252000" rtlCol="0" anchor="b">
            <a:spAutoFit/>
          </a:bodyPr>
          <a:lstStyle>
            <a:lvl1pPr marL="0" indent="0" algn="l" defTabSz="914400" rtl="0" eaLnBrk="1" latinLnBrk="0" hangingPunct="1">
              <a:lnSpc>
                <a:spcPct val="118000"/>
              </a:lnSpc>
              <a:spcBef>
                <a:spcPts val="1800"/>
              </a:spcBef>
              <a:spcAft>
                <a:spcPts val="900"/>
              </a:spcAft>
              <a:buFont typeface="Arial" panose="020B0604020202020204" pitchFamily="34" charset="0"/>
              <a:buNone/>
              <a:defRPr sz="1500" b="1" kern="1200">
                <a:solidFill>
                  <a:schemeClr val="bg2"/>
                </a:solidFill>
                <a:latin typeface="+mn-lt"/>
                <a:ea typeface="Open Sans" panose="020B0606030504020204" pitchFamily="34" charset="0"/>
                <a:cs typeface="Open Sans" panose="020B0606030504020204" pitchFamily="34" charset="0"/>
              </a:defRPr>
            </a:lvl1pPr>
            <a:lvl2pPr marL="0" indent="0" algn="l" defTabSz="914400" rtl="0" eaLnBrk="1" latinLnBrk="0" hangingPunct="1">
              <a:lnSpc>
                <a:spcPct val="122000"/>
              </a:lnSpc>
              <a:spcBef>
                <a:spcPts val="700"/>
              </a:spcBef>
              <a:buFont typeface="Arial" panose="020B0604020202020204" pitchFamily="34" charset="0"/>
              <a:buNone/>
              <a:defRPr sz="1100" b="0" kern="1200">
                <a:solidFill>
                  <a:schemeClr val="bg2"/>
                </a:solidFill>
                <a:latin typeface="+mn-lt"/>
                <a:ea typeface="Open Sans" panose="020B0606030504020204" pitchFamily="34" charset="0"/>
                <a:cs typeface="Open Sans" panose="020B0606030504020204" pitchFamily="34" charset="0"/>
              </a:defRPr>
            </a:lvl2pPr>
            <a:lvl3pPr marL="144000" indent="-126000" algn="l" defTabSz="914400" rtl="0" eaLnBrk="1" latinLnBrk="0" hangingPunct="1">
              <a:lnSpc>
                <a:spcPct val="122000"/>
              </a:lnSpc>
              <a:spcBef>
                <a:spcPts val="400"/>
              </a:spcBef>
              <a:buFont typeface="Arial" panose="020B0604020202020204" pitchFamily="34" charset="0"/>
              <a:buChar char="•"/>
              <a:defRPr sz="1100" b="0" kern="1200">
                <a:solidFill>
                  <a:schemeClr val="bg2"/>
                </a:solidFill>
                <a:latin typeface="+mn-lt"/>
                <a:ea typeface="Open Sans" panose="020B0606030504020204" pitchFamily="34" charset="0"/>
                <a:cs typeface="Open Sans" panose="020B0606030504020204" pitchFamily="34" charset="0"/>
              </a:defRPr>
            </a:lvl3pPr>
            <a:lvl4pPr marL="1165225" indent="-266700" algn="l" defTabSz="914400" rtl="0" eaLnBrk="1" latinLnBrk="0" hangingPunct="1">
              <a:lnSpc>
                <a:spcPct val="122000"/>
              </a:lnSpc>
              <a:spcBef>
                <a:spcPts val="5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4pPr>
            <a:lvl5pPr marL="1524000" indent="-266700" algn="l" defTabSz="914400" rtl="0" eaLnBrk="1" latinLnBrk="0" hangingPunct="1">
              <a:lnSpc>
                <a:spcPct val="122000"/>
              </a:lnSpc>
              <a:spcBef>
                <a:spcPts val="5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8000"/>
              </a:lnSpc>
              <a:spcBef>
                <a:spcPts val="1800"/>
              </a:spcBef>
              <a:spcAft>
                <a:spcPts val="900"/>
              </a:spcAft>
              <a:buClrTx/>
              <a:buSzTx/>
              <a:buFont typeface="Arial" panose="020B0604020202020204" pitchFamily="34" charset="0"/>
              <a:buNone/>
              <a:tabLst/>
              <a:defRPr/>
            </a:pPr>
            <a:r>
              <a:rPr kumimoji="0" lang="en-GB" sz="1500" b="1" i="0" u="none" strike="noStrike" kern="1200" cap="none" spc="0" normalizeH="0" baseline="0" noProof="0" dirty="0">
                <a:ln>
                  <a:noFill/>
                </a:ln>
                <a:solidFill>
                  <a:srgbClr val="FFFFFF"/>
                </a:solidFill>
                <a:effectLst/>
                <a:uLnTx/>
                <a:uFillTx/>
                <a:latin typeface="Open Sans"/>
              </a:rPr>
              <a:t>Using food waste to power eco-friendly delivery vans, creating a sustainable fuel source</a:t>
            </a:r>
          </a:p>
        </p:txBody>
      </p:sp>
      <p:sp>
        <p:nvSpPr>
          <p:cNvPr id="18" name="Text Placeholder 11">
            <a:extLst>
              <a:ext uri="{FF2B5EF4-FFF2-40B4-BE49-F238E27FC236}">
                <a16:creationId xmlns:a16="http://schemas.microsoft.com/office/drawing/2014/main" id="{E52F916C-13FA-408E-A7A7-CB95B3DA2CD0}"/>
              </a:ext>
            </a:extLst>
          </p:cNvPr>
          <p:cNvSpPr txBox="1">
            <a:spLocks/>
          </p:cNvSpPr>
          <p:nvPr/>
        </p:nvSpPr>
        <p:spPr>
          <a:xfrm>
            <a:off x="8983474" y="3533733"/>
            <a:ext cx="2627998" cy="1789093"/>
          </a:xfrm>
          <a:prstGeom prst="rect">
            <a:avLst/>
          </a:prstGeom>
          <a:solidFill>
            <a:srgbClr val="00A19A"/>
          </a:solidFill>
        </p:spPr>
        <p:txBody>
          <a:bodyPr vert="horz" lIns="252000" tIns="180000" rIns="252000" bIns="252000" rtlCol="0" anchor="b">
            <a:spAutoFit/>
          </a:bodyPr>
          <a:lstStyle>
            <a:lvl1pPr marL="0" indent="0" algn="l" defTabSz="914400" rtl="0" eaLnBrk="1" latinLnBrk="0" hangingPunct="1">
              <a:lnSpc>
                <a:spcPct val="118000"/>
              </a:lnSpc>
              <a:spcBef>
                <a:spcPts val="1800"/>
              </a:spcBef>
              <a:spcAft>
                <a:spcPts val="900"/>
              </a:spcAft>
              <a:buFont typeface="Arial" panose="020B0604020202020204" pitchFamily="34" charset="0"/>
              <a:buNone/>
              <a:defRPr sz="1500" b="1" kern="1200">
                <a:solidFill>
                  <a:schemeClr val="bg2"/>
                </a:solidFill>
                <a:latin typeface="+mn-lt"/>
                <a:ea typeface="Open Sans" panose="020B0606030504020204" pitchFamily="34" charset="0"/>
                <a:cs typeface="Open Sans" panose="020B0606030504020204" pitchFamily="34" charset="0"/>
              </a:defRPr>
            </a:lvl1pPr>
            <a:lvl2pPr marL="0" indent="0" algn="l" defTabSz="914400" rtl="0" eaLnBrk="1" latinLnBrk="0" hangingPunct="1">
              <a:lnSpc>
                <a:spcPct val="122000"/>
              </a:lnSpc>
              <a:spcBef>
                <a:spcPts val="700"/>
              </a:spcBef>
              <a:buFont typeface="Arial" panose="020B0604020202020204" pitchFamily="34" charset="0"/>
              <a:buNone/>
              <a:defRPr sz="1100" b="0" kern="1200">
                <a:solidFill>
                  <a:schemeClr val="bg2"/>
                </a:solidFill>
                <a:latin typeface="+mn-lt"/>
                <a:ea typeface="Open Sans" panose="020B0606030504020204" pitchFamily="34" charset="0"/>
                <a:cs typeface="Open Sans" panose="020B0606030504020204" pitchFamily="34" charset="0"/>
              </a:defRPr>
            </a:lvl2pPr>
            <a:lvl3pPr marL="144000" indent="-126000" algn="l" defTabSz="914400" rtl="0" eaLnBrk="1" latinLnBrk="0" hangingPunct="1">
              <a:lnSpc>
                <a:spcPct val="122000"/>
              </a:lnSpc>
              <a:spcBef>
                <a:spcPts val="400"/>
              </a:spcBef>
              <a:buFont typeface="Arial" panose="020B0604020202020204" pitchFamily="34" charset="0"/>
              <a:buChar char="•"/>
              <a:defRPr sz="1100" b="0" kern="1200">
                <a:solidFill>
                  <a:schemeClr val="bg2"/>
                </a:solidFill>
                <a:latin typeface="+mn-lt"/>
                <a:ea typeface="Open Sans" panose="020B0606030504020204" pitchFamily="34" charset="0"/>
                <a:cs typeface="Open Sans" panose="020B0606030504020204" pitchFamily="34" charset="0"/>
              </a:defRPr>
            </a:lvl3pPr>
            <a:lvl4pPr marL="1165225" indent="-266700" algn="l" defTabSz="914400" rtl="0" eaLnBrk="1" latinLnBrk="0" hangingPunct="1">
              <a:lnSpc>
                <a:spcPct val="122000"/>
              </a:lnSpc>
              <a:spcBef>
                <a:spcPts val="5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4pPr>
            <a:lvl5pPr marL="1524000" indent="-266700" algn="l" defTabSz="914400" rtl="0" eaLnBrk="1" latinLnBrk="0" hangingPunct="1">
              <a:lnSpc>
                <a:spcPct val="122000"/>
              </a:lnSpc>
              <a:spcBef>
                <a:spcPts val="500"/>
              </a:spcBef>
              <a:buFont typeface="Arial" panose="020B0604020202020204" pitchFamily="34" charset="0"/>
              <a:buChar char="•"/>
              <a:defRPr sz="1500" b="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FFFFFF"/>
                </a:solidFill>
                <a:effectLst/>
                <a:uLnTx/>
                <a:uFillTx/>
                <a:latin typeface="Open Sans"/>
                <a:ea typeface="+mn-ea"/>
                <a:cs typeface="+mn-cs"/>
              </a:rPr>
              <a:t>Bamboo is a fast-growing, renewable, and easy-to-grow material that requires zero chemicals and pesticides.</a:t>
            </a:r>
          </a:p>
        </p:txBody>
      </p:sp>
      <p:sp>
        <p:nvSpPr>
          <p:cNvPr id="20" name="TextBox 19">
            <a:extLst>
              <a:ext uri="{FF2B5EF4-FFF2-40B4-BE49-F238E27FC236}">
                <a16:creationId xmlns:a16="http://schemas.microsoft.com/office/drawing/2014/main" id="{F557C0C8-7A66-4B81-B876-1AB793E06C2E}"/>
              </a:ext>
            </a:extLst>
          </p:cNvPr>
          <p:cNvSpPr txBox="1"/>
          <p:nvPr/>
        </p:nvSpPr>
        <p:spPr>
          <a:xfrm>
            <a:off x="346064" y="1512484"/>
            <a:ext cx="2678703" cy="2400657"/>
          </a:xfrm>
          <a:prstGeom prst="rect">
            <a:avLst/>
          </a:prstGeom>
          <a:noFill/>
        </p:spPr>
        <p:txBody>
          <a:bodyPr wrap="square">
            <a:spAutoFit/>
          </a:bodyPr>
          <a:lstStyle/>
          <a:p>
            <a:r>
              <a:rPr lang="en-GB" sz="1500" b="1" dirty="0" err="1">
                <a:solidFill>
                  <a:srgbClr val="FFFFFF"/>
                </a:solidFill>
                <a:latin typeface="Open Sans"/>
              </a:rPr>
              <a:t>Oceanium</a:t>
            </a:r>
            <a:r>
              <a:rPr lang="en-GB" sz="1500" b="1" dirty="0">
                <a:solidFill>
                  <a:srgbClr val="FFFFFF"/>
                </a:solidFill>
                <a:latin typeface="Open Sans"/>
              </a:rPr>
              <a:t> Ltd is a seaweed processing company that purchases sustainably-farmed seaweed from UK seaweed farmers and uses the biomass to create food products and sustainable bio-packaging.</a:t>
            </a:r>
          </a:p>
        </p:txBody>
      </p:sp>
      <p:sp>
        <p:nvSpPr>
          <p:cNvPr id="21" name="TextBox 20">
            <a:extLst>
              <a:ext uri="{FF2B5EF4-FFF2-40B4-BE49-F238E27FC236}">
                <a16:creationId xmlns:a16="http://schemas.microsoft.com/office/drawing/2014/main" id="{8E311335-434A-4268-A15B-C5B981E5588A}"/>
              </a:ext>
            </a:extLst>
          </p:cNvPr>
          <p:cNvSpPr txBox="1"/>
          <p:nvPr/>
        </p:nvSpPr>
        <p:spPr>
          <a:xfrm>
            <a:off x="3236358" y="1497674"/>
            <a:ext cx="2602533" cy="2215991"/>
          </a:xfrm>
          <a:prstGeom prst="rect">
            <a:avLst/>
          </a:prstGeom>
          <a:noFill/>
        </p:spPr>
        <p:txBody>
          <a:bodyPr wrap="square">
            <a:spAutoFit/>
          </a:bodyPr>
          <a:lstStyle/>
          <a:p>
            <a:r>
              <a:rPr lang="en-GB" sz="1500" b="1" dirty="0">
                <a:solidFill>
                  <a:srgbClr val="FFFFFF"/>
                </a:solidFill>
                <a:latin typeface="Open Sans"/>
              </a:rPr>
              <a:t>Biome Bioplastics produce bioplastics with the potential for increased sustainability and biodegradability properties, creating significant environmental and economic impacts</a:t>
            </a:r>
            <a:r>
              <a:rPr lang="en-GB" dirty="0">
                <a:solidFill>
                  <a:srgbClr val="FFFFFF"/>
                </a:solidFill>
                <a:latin typeface="Foundry Sterling W01 Bk"/>
              </a:rPr>
              <a:t>. </a:t>
            </a:r>
            <a:endParaRPr lang="en-GB" dirty="0">
              <a:solidFill>
                <a:srgbClr val="FFFFFF"/>
              </a:solidFill>
              <a:latin typeface="Open Sans"/>
            </a:endParaRPr>
          </a:p>
        </p:txBody>
      </p:sp>
      <p:sp>
        <p:nvSpPr>
          <p:cNvPr id="22" name="TextBox 21">
            <a:extLst>
              <a:ext uri="{FF2B5EF4-FFF2-40B4-BE49-F238E27FC236}">
                <a16:creationId xmlns:a16="http://schemas.microsoft.com/office/drawing/2014/main" id="{AC3FB4D7-88B2-4ED2-BFD0-E1DA3D5F78B0}"/>
              </a:ext>
            </a:extLst>
          </p:cNvPr>
          <p:cNvSpPr txBox="1"/>
          <p:nvPr/>
        </p:nvSpPr>
        <p:spPr>
          <a:xfrm>
            <a:off x="6107896" y="1522312"/>
            <a:ext cx="2677435" cy="1708160"/>
          </a:xfrm>
          <a:prstGeom prst="rect">
            <a:avLst/>
          </a:prstGeom>
          <a:noFill/>
        </p:spPr>
        <p:txBody>
          <a:bodyPr wrap="square">
            <a:spAutoFit/>
          </a:bodyPr>
          <a:lstStyle/>
          <a:p>
            <a:r>
              <a:rPr lang="en-GB" sz="1500" b="1" dirty="0">
                <a:solidFill>
                  <a:srgbClr val="FFFFFF"/>
                </a:solidFill>
                <a:latin typeface="Open Sans"/>
              </a:rPr>
              <a:t>British supermarket chain Waitrose introduced a new fleet of eco-friendly delivery vans. The vans run on biomethane, a sustainable alternative to fossil fuels.</a:t>
            </a:r>
          </a:p>
        </p:txBody>
      </p:sp>
      <p:sp>
        <p:nvSpPr>
          <p:cNvPr id="23" name="TextBox 22">
            <a:extLst>
              <a:ext uri="{FF2B5EF4-FFF2-40B4-BE49-F238E27FC236}">
                <a16:creationId xmlns:a16="http://schemas.microsoft.com/office/drawing/2014/main" id="{8DD9EBD6-C738-4611-9277-78F6F8F64EAB}"/>
              </a:ext>
            </a:extLst>
          </p:cNvPr>
          <p:cNvSpPr txBox="1"/>
          <p:nvPr/>
        </p:nvSpPr>
        <p:spPr>
          <a:xfrm>
            <a:off x="9038248" y="1522312"/>
            <a:ext cx="2461530" cy="1708160"/>
          </a:xfrm>
          <a:prstGeom prst="rect">
            <a:avLst/>
          </a:prstGeom>
          <a:noFill/>
        </p:spPr>
        <p:txBody>
          <a:bodyPr wrap="square">
            <a:spAutoFit/>
          </a:bodyPr>
          <a:lstStyle/>
          <a:p>
            <a:r>
              <a:rPr lang="en-GB" sz="1500" b="1" dirty="0">
                <a:solidFill>
                  <a:schemeClr val="bg2"/>
                </a:solidFill>
                <a:latin typeface="+mj-lt"/>
              </a:rPr>
              <a:t>Clothing and bedding manufacturers have started using bamboo due to its anti-bacterial, wicking, and biodegradable properties. </a:t>
            </a:r>
          </a:p>
        </p:txBody>
      </p:sp>
      <p:sp>
        <p:nvSpPr>
          <p:cNvPr id="25" name="TextBox 24">
            <a:extLst>
              <a:ext uri="{FF2B5EF4-FFF2-40B4-BE49-F238E27FC236}">
                <a16:creationId xmlns:a16="http://schemas.microsoft.com/office/drawing/2014/main" id="{A5731AEF-F5C2-40B1-9D5D-44C3B7B3EADC}"/>
              </a:ext>
            </a:extLst>
          </p:cNvPr>
          <p:cNvSpPr txBox="1"/>
          <p:nvPr/>
        </p:nvSpPr>
        <p:spPr>
          <a:xfrm>
            <a:off x="2259261" y="5490342"/>
            <a:ext cx="9810750" cy="461665"/>
          </a:xfrm>
          <a:prstGeom prst="rect">
            <a:avLst/>
          </a:prstGeom>
          <a:noFill/>
        </p:spPr>
        <p:txBody>
          <a:bodyPr wrap="square" rtlCol="0">
            <a:spAutoFit/>
          </a:bodyPr>
          <a:lstStyle/>
          <a:p>
            <a:r>
              <a:rPr lang="en-GB" sz="2400" b="1" dirty="0"/>
              <a:t>But what can we do with waste that isn’t biodegradable? </a:t>
            </a:r>
          </a:p>
        </p:txBody>
      </p:sp>
    </p:spTree>
    <p:extLst>
      <p:ext uri="{BB962C8B-B14F-4D97-AF65-F5344CB8AC3E}">
        <p14:creationId xmlns:p14="http://schemas.microsoft.com/office/powerpoint/2010/main" val="256924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3158" y="285644"/>
            <a:ext cx="7409942" cy="553998"/>
          </a:xfrm>
          <a:prstGeom prst="rect">
            <a:avLst/>
          </a:prstGeom>
          <a:noFill/>
        </p:spPr>
        <p:txBody>
          <a:bodyPr wrap="square" rtlCol="0">
            <a:spAutoFit/>
          </a:bodyPr>
          <a:lstStyle/>
          <a:p>
            <a:r>
              <a:rPr lang="en-GB" sz="3000" b="1" dirty="0">
                <a:solidFill>
                  <a:schemeClr val="bg1"/>
                </a:solidFill>
                <a:latin typeface="+mj-lt"/>
              </a:rPr>
              <a:t>Sustainable Composites partnership</a:t>
            </a:r>
            <a:endParaRPr lang="en-GB" sz="3000" b="1" dirty="0">
              <a:solidFill>
                <a:schemeClr val="bg1"/>
              </a:solidFill>
            </a:endParaRPr>
          </a:p>
        </p:txBody>
      </p:sp>
      <p:sp>
        <p:nvSpPr>
          <p:cNvPr id="10" name="Text Placeholder 2">
            <a:extLst>
              <a:ext uri="{FF2B5EF4-FFF2-40B4-BE49-F238E27FC236}">
                <a16:creationId xmlns:a16="http://schemas.microsoft.com/office/drawing/2014/main" id="{D58F304F-89E1-44F3-8304-01DC22E9F0B4}"/>
              </a:ext>
            </a:extLst>
          </p:cNvPr>
          <p:cNvSpPr txBox="1">
            <a:spLocks/>
          </p:cNvSpPr>
          <p:nvPr/>
        </p:nvSpPr>
        <p:spPr>
          <a:xfrm>
            <a:off x="883158" y="1462808"/>
            <a:ext cx="9715500" cy="324802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400" dirty="0"/>
              <a:t>Composites are two or more distinct materials that when combined give better properties than when apart.</a:t>
            </a:r>
          </a:p>
          <a:p>
            <a:r>
              <a:rPr lang="en-GB" sz="2400" dirty="0"/>
              <a:t>The component materials don’t completely blend or lose their individual identities; they combine and contribute their most useful traits to improve the outcome or final product. </a:t>
            </a:r>
          </a:p>
          <a:p>
            <a:r>
              <a:rPr lang="en-GB" sz="2400" dirty="0"/>
              <a:t>Composites are typically designed with a particular use in mind, such as added strength, efficiency or durability.</a:t>
            </a:r>
          </a:p>
          <a:p>
            <a:endParaRPr lang="en-GB" sz="2400" dirty="0"/>
          </a:p>
          <a:p>
            <a:endParaRPr lang="en-GB" sz="2400" dirty="0"/>
          </a:p>
          <a:p>
            <a:endParaRPr lang="en-GB" dirty="0"/>
          </a:p>
        </p:txBody>
      </p:sp>
      <p:sp>
        <p:nvSpPr>
          <p:cNvPr id="11" name="TextBox 10">
            <a:extLst>
              <a:ext uri="{FF2B5EF4-FFF2-40B4-BE49-F238E27FC236}">
                <a16:creationId xmlns:a16="http://schemas.microsoft.com/office/drawing/2014/main" id="{04C134D0-BD25-47B0-ACFB-E271711F4DED}"/>
              </a:ext>
            </a:extLst>
          </p:cNvPr>
          <p:cNvSpPr txBox="1"/>
          <p:nvPr/>
        </p:nvSpPr>
        <p:spPr>
          <a:xfrm>
            <a:off x="571500" y="5334000"/>
            <a:ext cx="6130088" cy="400110"/>
          </a:xfrm>
          <a:prstGeom prst="rect">
            <a:avLst/>
          </a:prstGeom>
          <a:noFill/>
        </p:spPr>
        <p:txBody>
          <a:bodyPr wrap="square">
            <a:spAutoFit/>
          </a:bodyPr>
          <a:lstStyle/>
          <a:p>
            <a:r>
              <a:rPr lang="en-GB" sz="2000" b="1" dirty="0">
                <a:solidFill>
                  <a:srgbClr val="00A19A"/>
                </a:solidFill>
              </a:rPr>
              <a:t>VIDEO</a:t>
            </a:r>
            <a:r>
              <a:rPr lang="en-GB" sz="2000" dirty="0">
                <a:solidFill>
                  <a:srgbClr val="00A19A"/>
                </a:solidFill>
              </a:rPr>
              <a:t>: </a:t>
            </a:r>
            <a:r>
              <a:rPr lang="en-GB" sz="2000" dirty="0">
                <a:solidFill>
                  <a:srgbClr val="00A19A"/>
                </a:solidFill>
                <a:hlinkClick r:id="rId3">
                  <a:extLst>
                    <a:ext uri="{A12FA001-AC4F-418D-AE19-62706E023703}">
                      <ahyp:hlinkClr xmlns:ahyp="http://schemas.microsoft.com/office/drawing/2018/hyperlinkcolor" val="tx"/>
                    </a:ext>
                  </a:extLst>
                </a:hlinkClick>
              </a:rPr>
              <a:t>https://youtu.be/-ANQRfepXOY</a:t>
            </a:r>
            <a:r>
              <a:rPr lang="en-GB" sz="2000" dirty="0">
                <a:solidFill>
                  <a:srgbClr val="00A19A"/>
                </a:solidFill>
              </a:rPr>
              <a:t> </a:t>
            </a:r>
          </a:p>
        </p:txBody>
      </p:sp>
    </p:spTree>
    <p:extLst>
      <p:ext uri="{BB962C8B-B14F-4D97-AF65-F5344CB8AC3E}">
        <p14:creationId xmlns:p14="http://schemas.microsoft.com/office/powerpoint/2010/main" val="1095876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3158" y="285645"/>
            <a:ext cx="5527369" cy="553998"/>
          </a:xfrm>
          <a:prstGeom prst="rect">
            <a:avLst/>
          </a:prstGeom>
          <a:noFill/>
        </p:spPr>
        <p:txBody>
          <a:bodyPr wrap="square" rtlCol="0">
            <a:spAutoFit/>
          </a:bodyPr>
          <a:lstStyle/>
          <a:p>
            <a:r>
              <a:rPr lang="en-GB" sz="3000" b="1" dirty="0">
                <a:solidFill>
                  <a:schemeClr val="bg1"/>
                </a:solidFill>
                <a:latin typeface="+mj-lt"/>
              </a:rPr>
              <a:t>Composites aren’t new!</a:t>
            </a:r>
            <a:endParaRPr lang="en-GB" sz="3000" b="1" dirty="0">
              <a:solidFill>
                <a:schemeClr val="bg1"/>
              </a:solidFill>
            </a:endParaRPr>
          </a:p>
        </p:txBody>
      </p:sp>
      <p:grpSp>
        <p:nvGrpSpPr>
          <p:cNvPr id="5" name="Group 4">
            <a:extLst>
              <a:ext uri="{FF2B5EF4-FFF2-40B4-BE49-F238E27FC236}">
                <a16:creationId xmlns:a16="http://schemas.microsoft.com/office/drawing/2014/main" id="{B1D28F70-C2D0-44C5-9CE7-D54E30BDC6B2}"/>
              </a:ext>
            </a:extLst>
          </p:cNvPr>
          <p:cNvGrpSpPr/>
          <p:nvPr/>
        </p:nvGrpSpPr>
        <p:grpSpPr>
          <a:xfrm>
            <a:off x="1083699" y="2384996"/>
            <a:ext cx="10439501" cy="2464750"/>
            <a:chOff x="853574" y="1403464"/>
            <a:chExt cx="10638196" cy="2286910"/>
          </a:xfrm>
        </p:grpSpPr>
        <p:sp>
          <p:nvSpPr>
            <p:cNvPr id="6" name="TextBox 5">
              <a:extLst>
                <a:ext uri="{FF2B5EF4-FFF2-40B4-BE49-F238E27FC236}">
                  <a16:creationId xmlns:a16="http://schemas.microsoft.com/office/drawing/2014/main" id="{A0BF824E-25BE-4340-9668-1A1C1C7D01DD}"/>
                </a:ext>
              </a:extLst>
            </p:cNvPr>
            <p:cNvSpPr txBox="1"/>
            <p:nvPr/>
          </p:nvSpPr>
          <p:spPr>
            <a:xfrm>
              <a:off x="8100726" y="3404803"/>
              <a:ext cx="3391044" cy="285570"/>
            </a:xfrm>
            <a:prstGeom prst="rect">
              <a:avLst/>
            </a:prstGeom>
            <a:noFill/>
          </p:spPr>
          <p:txBody>
            <a:bodyPr wrap="square" lIns="0" tIns="0" rIns="0" bIns="0" rtlCol="0">
              <a:spAutoFit/>
            </a:bodyPr>
            <a:lstStyle/>
            <a:p>
              <a:pPr algn="ctr"/>
              <a:r>
                <a:rPr lang="en-GB" sz="2000" dirty="0"/>
                <a:t>Wood pulp + water = paper</a:t>
              </a:r>
            </a:p>
          </p:txBody>
        </p:sp>
        <p:pic>
          <p:nvPicPr>
            <p:cNvPr id="7" name="Picture 6">
              <a:extLst>
                <a:ext uri="{FF2B5EF4-FFF2-40B4-BE49-F238E27FC236}">
                  <a16:creationId xmlns:a16="http://schemas.microsoft.com/office/drawing/2014/main" id="{B60481A4-5DC2-4E5F-A508-AD43B75048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574" y="1403464"/>
              <a:ext cx="2923024" cy="1946541"/>
            </a:xfrm>
            <a:prstGeom prst="rect">
              <a:avLst/>
            </a:prstGeom>
          </p:spPr>
        </p:pic>
        <p:pic>
          <p:nvPicPr>
            <p:cNvPr id="8" name="Picture 7">
              <a:extLst>
                <a:ext uri="{FF2B5EF4-FFF2-40B4-BE49-F238E27FC236}">
                  <a16:creationId xmlns:a16="http://schemas.microsoft.com/office/drawing/2014/main" id="{1B5B3682-B67A-4DC6-8498-5FF132FC59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7123" y="1403464"/>
              <a:ext cx="3263309" cy="1968685"/>
            </a:xfrm>
            <a:prstGeom prst="rect">
              <a:avLst/>
            </a:prstGeom>
          </p:spPr>
        </p:pic>
        <p:sp>
          <p:nvSpPr>
            <p:cNvPr id="9" name="TextBox 8">
              <a:extLst>
                <a:ext uri="{FF2B5EF4-FFF2-40B4-BE49-F238E27FC236}">
                  <a16:creationId xmlns:a16="http://schemas.microsoft.com/office/drawing/2014/main" id="{7C48AFC9-5F52-47C2-9D05-C1D184DDDE0C}"/>
                </a:ext>
              </a:extLst>
            </p:cNvPr>
            <p:cNvSpPr txBox="1"/>
            <p:nvPr/>
          </p:nvSpPr>
          <p:spPr>
            <a:xfrm>
              <a:off x="853575" y="3404804"/>
              <a:ext cx="2923023" cy="285570"/>
            </a:xfrm>
            <a:prstGeom prst="rect">
              <a:avLst/>
            </a:prstGeom>
            <a:noFill/>
          </p:spPr>
          <p:txBody>
            <a:bodyPr wrap="square" lIns="0" tIns="0" rIns="0" bIns="0" rtlCol="0">
              <a:spAutoFit/>
            </a:bodyPr>
            <a:lstStyle/>
            <a:p>
              <a:pPr algn="ctr"/>
              <a:r>
                <a:rPr lang="en-GB" sz="2000" dirty="0"/>
                <a:t>Straw + mud = bricks</a:t>
              </a:r>
            </a:p>
          </p:txBody>
        </p:sp>
        <p:sp>
          <p:nvSpPr>
            <p:cNvPr id="10" name="TextBox 9">
              <a:extLst>
                <a:ext uri="{FF2B5EF4-FFF2-40B4-BE49-F238E27FC236}">
                  <a16:creationId xmlns:a16="http://schemas.microsoft.com/office/drawing/2014/main" id="{DFADFEFE-7A94-424F-BF83-FF3007670FD3}"/>
                </a:ext>
              </a:extLst>
            </p:cNvPr>
            <p:cNvSpPr txBox="1"/>
            <p:nvPr/>
          </p:nvSpPr>
          <p:spPr>
            <a:xfrm>
              <a:off x="4224426" y="3404804"/>
              <a:ext cx="3263309" cy="285570"/>
            </a:xfrm>
            <a:prstGeom prst="rect">
              <a:avLst/>
            </a:prstGeom>
            <a:noFill/>
          </p:spPr>
          <p:txBody>
            <a:bodyPr wrap="square" lIns="0" tIns="0" rIns="0" bIns="0" rtlCol="0">
              <a:spAutoFit/>
            </a:bodyPr>
            <a:lstStyle/>
            <a:p>
              <a:pPr algn="ctr"/>
              <a:r>
                <a:rPr lang="en-GB" sz="2000" dirty="0"/>
                <a:t>Sand + cement = concrete</a:t>
              </a:r>
            </a:p>
          </p:txBody>
        </p:sp>
        <p:pic>
          <p:nvPicPr>
            <p:cNvPr id="11" name="Picture 10">
              <a:extLst>
                <a:ext uri="{FF2B5EF4-FFF2-40B4-BE49-F238E27FC236}">
                  <a16:creationId xmlns:a16="http://schemas.microsoft.com/office/drawing/2014/main" id="{95AD83D9-DE92-4CA4-B22B-DD65C8A8E4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8300" y="1405199"/>
              <a:ext cx="3005601" cy="2011020"/>
            </a:xfrm>
            <a:prstGeom prst="rect">
              <a:avLst/>
            </a:prstGeom>
          </p:spPr>
        </p:pic>
      </p:grpSp>
    </p:spTree>
    <p:extLst>
      <p:ext uri="{BB962C8B-B14F-4D97-AF65-F5344CB8AC3E}">
        <p14:creationId xmlns:p14="http://schemas.microsoft.com/office/powerpoint/2010/main" val="115134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3158" y="285645"/>
            <a:ext cx="5527369" cy="553998"/>
          </a:xfrm>
          <a:prstGeom prst="rect">
            <a:avLst/>
          </a:prstGeom>
          <a:noFill/>
        </p:spPr>
        <p:txBody>
          <a:bodyPr wrap="square" rtlCol="0">
            <a:spAutoFit/>
          </a:bodyPr>
          <a:lstStyle/>
          <a:p>
            <a:r>
              <a:rPr lang="en-GB" sz="3000" b="1" dirty="0">
                <a:solidFill>
                  <a:schemeClr val="bg1"/>
                </a:solidFill>
                <a:latin typeface="+mj-lt"/>
              </a:rPr>
              <a:t>Modern examples of composites</a:t>
            </a:r>
            <a:endParaRPr lang="en-GB" sz="3000" b="1" dirty="0">
              <a:solidFill>
                <a:schemeClr val="bg1"/>
              </a:solidFill>
            </a:endParaRPr>
          </a:p>
        </p:txBody>
      </p:sp>
      <p:pic>
        <p:nvPicPr>
          <p:cNvPr id="5" name="Picture 4">
            <a:extLst>
              <a:ext uri="{FF2B5EF4-FFF2-40B4-BE49-F238E27FC236}">
                <a16:creationId xmlns:a16="http://schemas.microsoft.com/office/drawing/2014/main" id="{BE0E1EB0-78A6-44EA-804D-E7A155031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5703" b="38125"/>
          <a:stretch/>
        </p:blipFill>
        <p:spPr>
          <a:xfrm>
            <a:off x="722159" y="1674850"/>
            <a:ext cx="3632504" cy="1747839"/>
          </a:xfrm>
          <a:prstGeom prst="rect">
            <a:avLst/>
          </a:prstGeom>
        </p:spPr>
      </p:pic>
      <p:pic>
        <p:nvPicPr>
          <p:cNvPr id="6" name="Picture 5">
            <a:extLst>
              <a:ext uri="{FF2B5EF4-FFF2-40B4-BE49-F238E27FC236}">
                <a16:creationId xmlns:a16="http://schemas.microsoft.com/office/drawing/2014/main" id="{395D6D95-5952-4779-AC9D-E40AAF9CDB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844" t="13438" r="8360" b="10625"/>
          <a:stretch/>
        </p:blipFill>
        <p:spPr>
          <a:xfrm>
            <a:off x="4558549" y="1674851"/>
            <a:ext cx="3074902" cy="1747839"/>
          </a:xfrm>
          <a:prstGeom prst="rect">
            <a:avLst/>
          </a:prstGeom>
        </p:spPr>
      </p:pic>
      <p:pic>
        <p:nvPicPr>
          <p:cNvPr id="7" name="Picture 6">
            <a:extLst>
              <a:ext uri="{FF2B5EF4-FFF2-40B4-BE49-F238E27FC236}">
                <a16:creationId xmlns:a16="http://schemas.microsoft.com/office/drawing/2014/main" id="{2A46AE0C-ED08-456B-B31B-DEEA373987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969" r="22963" b="26972"/>
          <a:stretch/>
        </p:blipFill>
        <p:spPr>
          <a:xfrm>
            <a:off x="7819211" y="1674851"/>
            <a:ext cx="3829483" cy="1747839"/>
          </a:xfrm>
          <a:prstGeom prst="rect">
            <a:avLst/>
          </a:prstGeom>
        </p:spPr>
      </p:pic>
      <p:pic>
        <p:nvPicPr>
          <p:cNvPr id="8" name="Picture 7">
            <a:extLst>
              <a:ext uri="{FF2B5EF4-FFF2-40B4-BE49-F238E27FC236}">
                <a16:creationId xmlns:a16="http://schemas.microsoft.com/office/drawing/2014/main" id="{220A672A-AC55-4B27-AFF7-11706822EF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8411" y="3562350"/>
            <a:ext cx="3443289" cy="2295526"/>
          </a:xfrm>
          <a:prstGeom prst="rect">
            <a:avLst/>
          </a:prstGeom>
        </p:spPr>
      </p:pic>
      <p:pic>
        <p:nvPicPr>
          <p:cNvPr id="9" name="Picture 8">
            <a:extLst>
              <a:ext uri="{FF2B5EF4-FFF2-40B4-BE49-F238E27FC236}">
                <a16:creationId xmlns:a16="http://schemas.microsoft.com/office/drawing/2014/main" id="{1421547F-A385-4244-9AB5-7A3BEE8D655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62" t="7692" r="5983" b="10684"/>
          <a:stretch/>
        </p:blipFill>
        <p:spPr>
          <a:xfrm>
            <a:off x="6499829" y="3509664"/>
            <a:ext cx="3895723" cy="2472037"/>
          </a:xfrm>
          <a:prstGeom prst="rect">
            <a:avLst/>
          </a:prstGeom>
        </p:spPr>
      </p:pic>
    </p:spTree>
    <p:extLst>
      <p:ext uri="{BB962C8B-B14F-4D97-AF65-F5344CB8AC3E}">
        <p14:creationId xmlns:p14="http://schemas.microsoft.com/office/powerpoint/2010/main" val="493713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F0D9A6-11D1-4ADB-95FF-5A31B4A30D8A}"/>
              </a:ext>
            </a:extLst>
          </p:cNvPr>
          <p:cNvSpPr txBox="1"/>
          <p:nvPr/>
        </p:nvSpPr>
        <p:spPr>
          <a:xfrm>
            <a:off x="883158" y="285645"/>
            <a:ext cx="6197866" cy="553998"/>
          </a:xfrm>
          <a:prstGeom prst="rect">
            <a:avLst/>
          </a:prstGeom>
          <a:noFill/>
        </p:spPr>
        <p:txBody>
          <a:bodyPr wrap="square" rtlCol="0">
            <a:spAutoFit/>
          </a:bodyPr>
          <a:lstStyle/>
          <a:p>
            <a:r>
              <a:rPr lang="en-GB" sz="3000" b="1" dirty="0">
                <a:solidFill>
                  <a:schemeClr val="bg1"/>
                </a:solidFill>
                <a:latin typeface="+mj-lt"/>
              </a:rPr>
              <a:t>What do we mean </a:t>
            </a:r>
            <a:r>
              <a:rPr lang="en-GB" sz="3000" b="1">
                <a:solidFill>
                  <a:schemeClr val="bg1"/>
                </a:solidFill>
                <a:latin typeface="+mj-lt"/>
              </a:rPr>
              <a:t>by ‘sustainability</a:t>
            </a:r>
            <a:r>
              <a:rPr lang="en-GB" sz="3000" b="1" dirty="0">
                <a:solidFill>
                  <a:schemeClr val="bg1"/>
                </a:solidFill>
                <a:latin typeface="+mj-lt"/>
              </a:rPr>
              <a:t>’?</a:t>
            </a:r>
            <a:endParaRPr lang="en-GB" sz="3000" b="1" dirty="0">
              <a:solidFill>
                <a:schemeClr val="bg1"/>
              </a:solidFill>
            </a:endParaRPr>
          </a:p>
        </p:txBody>
      </p:sp>
      <p:sp>
        <p:nvSpPr>
          <p:cNvPr id="3" name="Text Placeholder 2">
            <a:extLst>
              <a:ext uri="{FF2B5EF4-FFF2-40B4-BE49-F238E27FC236}">
                <a16:creationId xmlns:a16="http://schemas.microsoft.com/office/drawing/2014/main" id="{FB9E402F-7AF7-4F5F-A27F-7B84FC2D157A}"/>
              </a:ext>
            </a:extLst>
          </p:cNvPr>
          <p:cNvSpPr txBox="1">
            <a:spLocks/>
          </p:cNvSpPr>
          <p:nvPr/>
        </p:nvSpPr>
        <p:spPr>
          <a:xfrm>
            <a:off x="883158" y="1462808"/>
            <a:ext cx="9715500" cy="324802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2400" dirty="0"/>
          </a:p>
          <a:p>
            <a:endParaRPr lang="en-GB" sz="2400" dirty="0"/>
          </a:p>
          <a:p>
            <a:endParaRPr lang="en-GB" dirty="0"/>
          </a:p>
        </p:txBody>
      </p:sp>
      <p:sp>
        <p:nvSpPr>
          <p:cNvPr id="4" name="Text Placeholder 2">
            <a:extLst>
              <a:ext uri="{FF2B5EF4-FFF2-40B4-BE49-F238E27FC236}">
                <a16:creationId xmlns:a16="http://schemas.microsoft.com/office/drawing/2014/main" id="{865C163F-C565-4600-93D7-ED2452E2A415}"/>
              </a:ext>
            </a:extLst>
          </p:cNvPr>
          <p:cNvSpPr txBox="1">
            <a:spLocks/>
          </p:cNvSpPr>
          <p:nvPr/>
        </p:nvSpPr>
        <p:spPr>
          <a:xfrm>
            <a:off x="1035558" y="1615208"/>
            <a:ext cx="9715500" cy="324802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GB" sz="2400" dirty="0"/>
          </a:p>
          <a:p>
            <a:endParaRPr lang="en-GB" sz="2400" dirty="0"/>
          </a:p>
          <a:p>
            <a:endParaRPr lang="en-GB" dirty="0"/>
          </a:p>
        </p:txBody>
      </p:sp>
      <p:sp>
        <p:nvSpPr>
          <p:cNvPr id="5" name="Rectangle 4">
            <a:extLst>
              <a:ext uri="{FF2B5EF4-FFF2-40B4-BE49-F238E27FC236}">
                <a16:creationId xmlns:a16="http://schemas.microsoft.com/office/drawing/2014/main" id="{24B0E2C6-3F5F-4E00-B195-955049331096}"/>
              </a:ext>
            </a:extLst>
          </p:cNvPr>
          <p:cNvSpPr/>
          <p:nvPr/>
        </p:nvSpPr>
        <p:spPr>
          <a:xfrm>
            <a:off x="883158" y="2038892"/>
            <a:ext cx="9867900" cy="2893100"/>
          </a:xfrm>
          <a:prstGeom prst="rect">
            <a:avLst/>
          </a:prstGeom>
        </p:spPr>
        <p:txBody>
          <a:bodyPr wrap="square">
            <a:spAutoFit/>
          </a:bodyPr>
          <a:lstStyle/>
          <a:p>
            <a:pPr algn="ctr"/>
            <a:r>
              <a:rPr lang="en-GB" sz="3200" dirty="0">
                <a:latin typeface="Calibri" panose="020F0502020204030204" pitchFamily="34" charset="0"/>
                <a:ea typeface="Times New Roman" panose="02020603050405020304" pitchFamily="18" charset="0"/>
              </a:rPr>
              <a:t>Sustainability is meeting the needs of today without inhibiting the ability of future generations to meet their own needs</a:t>
            </a:r>
          </a:p>
          <a:p>
            <a:pPr algn="ctr"/>
            <a:endParaRPr lang="en-GB" sz="3200" dirty="0">
              <a:latin typeface="Calibri" panose="020F0502020204030204" pitchFamily="34" charset="0"/>
              <a:ea typeface="Times New Roman" panose="02020603050405020304" pitchFamily="18" charset="0"/>
            </a:endParaRPr>
          </a:p>
          <a:p>
            <a:endParaRPr lang="en-GB" dirty="0">
              <a:latin typeface="Calibri" panose="020F0502020204030204" pitchFamily="34" charset="0"/>
            </a:endParaRPr>
          </a:p>
          <a:p>
            <a:pPr algn="ctr"/>
            <a:r>
              <a:rPr lang="en-GB" dirty="0">
                <a:latin typeface="Calibri" panose="020F0502020204030204" pitchFamily="34" charset="0"/>
              </a:rPr>
              <a:t>We recognise that </a:t>
            </a:r>
            <a:r>
              <a:rPr lang="en-GB" dirty="0"/>
              <a:t>sustainability covers all aspects of human life, and information on the UN’s 17 Sustainable Development goals can be found </a:t>
            </a:r>
            <a:r>
              <a:rPr lang="en-GB" dirty="0">
                <a:hlinkClick r:id="rId3"/>
              </a:rPr>
              <a:t>here. </a:t>
            </a:r>
            <a:endParaRPr lang="en-GB" dirty="0"/>
          </a:p>
        </p:txBody>
      </p:sp>
    </p:spTree>
    <p:extLst>
      <p:ext uri="{BB962C8B-B14F-4D97-AF65-F5344CB8AC3E}">
        <p14:creationId xmlns:p14="http://schemas.microsoft.com/office/powerpoint/2010/main" val="3799827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3158" y="285645"/>
            <a:ext cx="5527369" cy="553998"/>
          </a:xfrm>
          <a:prstGeom prst="rect">
            <a:avLst/>
          </a:prstGeom>
          <a:noFill/>
        </p:spPr>
        <p:txBody>
          <a:bodyPr wrap="square" rtlCol="0">
            <a:spAutoFit/>
          </a:bodyPr>
          <a:lstStyle/>
          <a:p>
            <a:r>
              <a:rPr lang="en-GB" sz="3000" b="1" dirty="0">
                <a:solidFill>
                  <a:schemeClr val="bg1"/>
                </a:solidFill>
                <a:latin typeface="+mj-lt"/>
              </a:rPr>
              <a:t>The concept of innovation</a:t>
            </a:r>
            <a:endParaRPr lang="en-GB" sz="3000" b="1" dirty="0">
              <a:solidFill>
                <a:schemeClr val="bg1"/>
              </a:solidFill>
            </a:endParaRPr>
          </a:p>
        </p:txBody>
      </p:sp>
      <p:sp>
        <p:nvSpPr>
          <p:cNvPr id="5" name="TextBox 4">
            <a:extLst>
              <a:ext uri="{FF2B5EF4-FFF2-40B4-BE49-F238E27FC236}">
                <a16:creationId xmlns:a16="http://schemas.microsoft.com/office/drawing/2014/main" id="{9DB62693-7CA9-4FC2-9BFB-613AEF583687}"/>
              </a:ext>
            </a:extLst>
          </p:cNvPr>
          <p:cNvSpPr txBox="1"/>
          <p:nvPr/>
        </p:nvSpPr>
        <p:spPr>
          <a:xfrm>
            <a:off x="705507" y="1797784"/>
            <a:ext cx="6130030" cy="2862322"/>
          </a:xfrm>
          <a:prstGeom prst="rect">
            <a:avLst/>
          </a:prstGeom>
          <a:noFill/>
        </p:spPr>
        <p:txBody>
          <a:bodyPr wrap="square">
            <a:spAutoFit/>
          </a:bodyPr>
          <a:lstStyle/>
          <a:p>
            <a:r>
              <a:rPr lang="en-GB" dirty="0"/>
              <a:t>Innovation is not invention, it is about taking an idea and making it a reality. </a:t>
            </a:r>
          </a:p>
          <a:p>
            <a:endParaRPr lang="en-GB" dirty="0"/>
          </a:p>
          <a:p>
            <a:r>
              <a:rPr lang="en-GB" dirty="0"/>
              <a:t>Innovation is:</a:t>
            </a:r>
          </a:p>
          <a:p>
            <a:endParaRPr lang="en-GB" dirty="0"/>
          </a:p>
          <a:p>
            <a:pPr marL="285750" indent="-285750">
              <a:buFont typeface="Arial" panose="020B0604020202020204" pitchFamily="34" charset="0"/>
              <a:buChar char="•"/>
            </a:pPr>
            <a:r>
              <a:rPr lang="en-GB" dirty="0"/>
              <a:t>Turning an idea into a solution that adds value</a:t>
            </a:r>
          </a:p>
          <a:p>
            <a:pPr marL="285750" indent="-285750">
              <a:buFont typeface="Arial" panose="020B0604020202020204" pitchFamily="34" charset="0"/>
              <a:buChar char="•"/>
            </a:pPr>
            <a:r>
              <a:rPr lang="en-GB" dirty="0">
                <a:effectLst/>
              </a:rPr>
              <a:t>The application of ideas in a novel way</a:t>
            </a:r>
          </a:p>
          <a:p>
            <a:pPr marL="285750" indent="-285750">
              <a:buFont typeface="Arial" panose="020B0604020202020204" pitchFamily="34" charset="0"/>
              <a:buChar char="•"/>
            </a:pPr>
            <a:r>
              <a:rPr lang="en-GB" dirty="0"/>
              <a:t>C</a:t>
            </a:r>
            <a:r>
              <a:rPr lang="en-GB" dirty="0">
                <a:effectLst/>
              </a:rPr>
              <a:t>reating a new market, or radically changing an existing one.</a:t>
            </a:r>
          </a:p>
          <a:p>
            <a:pPr marL="285750" indent="-285750">
              <a:buFont typeface="Arial" panose="020B0604020202020204" pitchFamily="34" charset="0"/>
              <a:buChar char="•"/>
            </a:pPr>
            <a:r>
              <a:rPr lang="en-GB" dirty="0">
                <a:effectLst/>
              </a:rPr>
              <a:t>An introduction of new products, processes and services that add value to the user</a:t>
            </a:r>
            <a:endParaRPr lang="en-GB" dirty="0"/>
          </a:p>
        </p:txBody>
      </p:sp>
      <p:pic>
        <p:nvPicPr>
          <p:cNvPr id="6" name="Picture 5" descr="A picture containing person, person, outdoor, holding&#10;&#10;Description automatically generated">
            <a:extLst>
              <a:ext uri="{FF2B5EF4-FFF2-40B4-BE49-F238E27FC236}">
                <a16:creationId xmlns:a16="http://schemas.microsoft.com/office/drawing/2014/main" id="{624DE8D0-908D-4318-9D12-81A9DF94C3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11" r="14466"/>
          <a:stretch/>
        </p:blipFill>
        <p:spPr>
          <a:xfrm>
            <a:off x="7390743" y="1472241"/>
            <a:ext cx="4095750" cy="3745555"/>
          </a:xfrm>
          <a:prstGeom prst="rect">
            <a:avLst/>
          </a:prstGeom>
        </p:spPr>
      </p:pic>
      <p:sp>
        <p:nvSpPr>
          <p:cNvPr id="7" name="TextBox 6">
            <a:extLst>
              <a:ext uri="{FF2B5EF4-FFF2-40B4-BE49-F238E27FC236}">
                <a16:creationId xmlns:a16="http://schemas.microsoft.com/office/drawing/2014/main" id="{F1D8BD57-B7AA-4DAC-A2D0-9CE73AD7E80D}"/>
              </a:ext>
            </a:extLst>
          </p:cNvPr>
          <p:cNvSpPr txBox="1"/>
          <p:nvPr/>
        </p:nvSpPr>
        <p:spPr>
          <a:xfrm>
            <a:off x="705507" y="4985649"/>
            <a:ext cx="7620000" cy="400110"/>
          </a:xfrm>
          <a:prstGeom prst="rect">
            <a:avLst/>
          </a:prstGeom>
          <a:noFill/>
        </p:spPr>
        <p:txBody>
          <a:bodyPr wrap="square">
            <a:spAutoFit/>
          </a:bodyPr>
          <a:lstStyle/>
          <a:p>
            <a:r>
              <a:rPr lang="en-GB" sz="2000" b="1" dirty="0">
                <a:solidFill>
                  <a:srgbClr val="00A19A"/>
                </a:solidFill>
              </a:rPr>
              <a:t>VIDEO: </a:t>
            </a:r>
            <a:r>
              <a:rPr lang="en-GB" sz="2000" dirty="0">
                <a:solidFill>
                  <a:srgbClr val="00A19A"/>
                </a:solidFill>
                <a:hlinkClick r:id="rId4">
                  <a:extLst>
                    <a:ext uri="{A12FA001-AC4F-418D-AE19-62706E023703}">
                      <ahyp:hlinkClr xmlns:ahyp="http://schemas.microsoft.com/office/drawing/2018/hyperlinkcolor" val="tx"/>
                    </a:ext>
                  </a:extLst>
                </a:hlinkClick>
              </a:rPr>
              <a:t>https://www.youtube.com/watch?v=HjVkuxH6GdE</a:t>
            </a:r>
            <a:r>
              <a:rPr lang="en-GB" sz="2000" dirty="0">
                <a:solidFill>
                  <a:srgbClr val="00A19A"/>
                </a:solidFill>
              </a:rPr>
              <a:t> </a:t>
            </a:r>
          </a:p>
        </p:txBody>
      </p:sp>
    </p:spTree>
    <p:extLst>
      <p:ext uri="{BB962C8B-B14F-4D97-AF65-F5344CB8AC3E}">
        <p14:creationId xmlns:p14="http://schemas.microsoft.com/office/powerpoint/2010/main" val="207747989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PI">
  <a:themeElements>
    <a:clrScheme name="CPI">
      <a:dk1>
        <a:srgbClr val="003059"/>
      </a:dk1>
      <a:lt1>
        <a:srgbClr val="005191"/>
      </a:lt1>
      <a:dk2>
        <a:srgbClr val="262C38"/>
      </a:dk2>
      <a:lt2>
        <a:srgbClr val="FFFFFF"/>
      </a:lt2>
      <a:accent1>
        <a:srgbClr val="00A498"/>
      </a:accent1>
      <a:accent2>
        <a:srgbClr val="F1A915"/>
      </a:accent2>
      <a:accent3>
        <a:srgbClr val="0092D4"/>
      </a:accent3>
      <a:accent4>
        <a:srgbClr val="74398E"/>
      </a:accent4>
      <a:accent5>
        <a:srgbClr val="20A560"/>
      </a:accent5>
      <a:accent6>
        <a:srgbClr val="BD3D43"/>
      </a:accent6>
      <a:hlink>
        <a:srgbClr val="0092D4"/>
      </a:hlink>
      <a:folHlink>
        <a:srgbClr val="394750"/>
      </a:folHlink>
    </a:clrScheme>
    <a:fontScheme name="CPI (2019)">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989</TotalTime>
  <Words>993</Words>
  <Application>Microsoft Office PowerPoint</Application>
  <PresentationFormat>Widescreen</PresentationFormat>
  <Paragraphs>106</Paragraphs>
  <Slides>13</Slides>
  <Notes>12</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13</vt:i4>
      </vt:variant>
    </vt:vector>
  </HeadingPairs>
  <TitlesOfParts>
    <vt:vector size="23" baseType="lpstr">
      <vt:lpstr>Arial</vt:lpstr>
      <vt:lpstr>Calibri</vt:lpstr>
      <vt:lpstr>Calibri Light</vt:lpstr>
      <vt:lpstr>Foundry Sterling W01 Bk</vt:lpstr>
      <vt:lpstr>Open Sans</vt:lpstr>
      <vt:lpstr>1_Office Theme</vt:lpstr>
      <vt:lpstr>Custom Design</vt:lpstr>
      <vt:lpstr>1_Custom Design</vt:lpstr>
      <vt:lpstr>2_Custom Design</vt:lpstr>
      <vt:lpstr>CPI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National Composites Centre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Bayes</dc:creator>
  <cp:lastModifiedBy>Katie Clark</cp:lastModifiedBy>
  <cp:revision>108</cp:revision>
  <dcterms:created xsi:type="dcterms:W3CDTF">2019-04-23T09:54:34Z</dcterms:created>
  <dcterms:modified xsi:type="dcterms:W3CDTF">2021-03-09T22:03:41Z</dcterms:modified>
</cp:coreProperties>
</file>