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4" r:id="rId3"/>
    <p:sldMasterId id="2147483676" r:id="rId4"/>
  </p:sldMasterIdLst>
  <p:sldIdLst>
    <p:sldId id="257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19A"/>
    <a:srgbClr val="878787"/>
    <a:srgbClr val="95C11F"/>
    <a:srgbClr val="000000"/>
    <a:srgbClr val="3DC7F4"/>
    <a:srgbClr val="002060"/>
    <a:srgbClr val="002022"/>
    <a:srgbClr val="F15A22"/>
    <a:srgbClr val="FF5A22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688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2096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87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686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CC047 Powerpoint Template3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NCC047 Powerpoint Templates5a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99"/>
            <a:ext cx="12216680" cy="6859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12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CC047 Powerpoint Template3b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3248"/>
            <a:ext cx="12192000" cy="842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58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CC047 Powerpoint Template3b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3248"/>
            <a:ext cx="12192000" cy="842946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12192000" cy="1118973"/>
          </a:xfrm>
          <a:prstGeom prst="rect">
            <a:avLst/>
          </a:prstGeom>
          <a:solidFill>
            <a:srgbClr val="95C11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CC047 Powerpoint Template3b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3248"/>
            <a:ext cx="12192000" cy="842946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12192000" cy="1125838"/>
          </a:xfrm>
          <a:prstGeom prst="rect">
            <a:avLst/>
          </a:prstGeom>
          <a:solidFill>
            <a:srgbClr val="00A1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51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ustainable.composites@nccuk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4320" y="5679881"/>
            <a:ext cx="77885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chemeClr val="bg1"/>
                </a:solidFill>
                <a:latin typeface="+mj-lt"/>
              </a:rPr>
              <a:t>Competition Information – Secondary schools</a:t>
            </a:r>
            <a:endParaRPr lang="en-GB" sz="3000" b="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7934" y="6220276"/>
            <a:ext cx="3344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0" dirty="0">
                <a:solidFill>
                  <a:schemeClr val="bg1"/>
                </a:solidFill>
                <a:latin typeface="+mj-lt"/>
              </a:rPr>
              <a:t>Presenter details</a:t>
            </a:r>
            <a:endParaRPr lang="en-GB" sz="14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34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3159" y="616269"/>
            <a:ext cx="84286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A19A"/>
                </a:solidFill>
                <a:latin typeface="+mj-lt"/>
              </a:rPr>
              <a:t>Competition Brief/Background Info </a:t>
            </a:r>
            <a:endParaRPr lang="en-GB" sz="3000" b="1" dirty="0">
              <a:solidFill>
                <a:srgbClr val="00A19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83160" y="1418856"/>
            <a:ext cx="1040842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j-lt"/>
                <a:cs typeface="Calibri"/>
              </a:rPr>
              <a:t>The year is 2120 and Earth is close to </a:t>
            </a:r>
            <a:r>
              <a:rPr lang="en-GB">
                <a:latin typeface="+mj-lt"/>
                <a:cs typeface="Calibri"/>
              </a:rPr>
              <a:t>becoming unhabitable </a:t>
            </a:r>
            <a:r>
              <a:rPr lang="en-GB" dirty="0">
                <a:latin typeface="+mj-lt"/>
                <a:cs typeface="Calibri"/>
              </a:rPr>
              <a:t>due to the effects of climate change. A group of scientists have identified a new planet which has ideal conditions to support life which they’ve named ‘</a:t>
            </a:r>
            <a:r>
              <a:rPr lang="en-GB" dirty="0" err="1">
                <a:latin typeface="+mj-lt"/>
                <a:cs typeface="Calibri"/>
              </a:rPr>
              <a:t>SusCom</a:t>
            </a:r>
            <a:r>
              <a:rPr lang="en-GB" dirty="0">
                <a:latin typeface="+mj-lt"/>
                <a:cs typeface="Calibri"/>
              </a:rPr>
              <a:t>’. </a:t>
            </a:r>
          </a:p>
          <a:p>
            <a:endParaRPr lang="en-GB" dirty="0">
              <a:latin typeface="+mj-lt"/>
              <a:cs typeface="Calibri"/>
            </a:endParaRPr>
          </a:p>
          <a:p>
            <a:r>
              <a:rPr lang="en-GB" dirty="0">
                <a:latin typeface="+mj-lt"/>
                <a:cs typeface="Calibri"/>
              </a:rPr>
              <a:t>Your task is to design a city for the first humans to inhabit. Your design will need to take into consideration the following four areas:</a:t>
            </a:r>
          </a:p>
          <a:p>
            <a:endParaRPr lang="en-GB" dirty="0">
              <a:latin typeface="+mj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  <a:cs typeface="Calibri"/>
              </a:rPr>
              <a:t>Where will you locate your city and why?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  <a:cs typeface="Calibri"/>
              </a:rPr>
              <a:t>How will you source food and water?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  <a:cs typeface="Calibri"/>
              </a:rPr>
              <a:t>How will you supply energy to the city?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  <a:cs typeface="Calibri"/>
              </a:rPr>
              <a:t>What will you need to make your city &amp; what will you make it from?</a:t>
            </a:r>
            <a:endParaRPr lang="en-GB" dirty="0">
              <a:latin typeface="+mj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latin typeface="+mj-lt"/>
                <a:cs typeface="Calibri"/>
              </a:rPr>
              <a:t>What will you do with the waste that is produced?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latin typeface="+mj-lt"/>
              <a:cs typeface="Calibri"/>
            </a:endParaRPr>
          </a:p>
          <a:p>
            <a:r>
              <a:rPr lang="en-GB" b="1" dirty="0">
                <a:cs typeface="Calibri"/>
              </a:rPr>
              <a:t>What will you do differently to current city designs now that we know about climate change and living sustainably?</a:t>
            </a:r>
          </a:p>
          <a:p>
            <a:endParaRPr lang="en-GB" sz="2000" dirty="0">
              <a:latin typeface="+mj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7181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3159" y="285645"/>
            <a:ext cx="103329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chemeClr val="bg1"/>
                </a:solidFill>
                <a:latin typeface="+mj-lt"/>
              </a:rPr>
              <a:t>What do you need to do? </a:t>
            </a:r>
            <a:endParaRPr lang="en-GB" sz="30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5005" y="1416799"/>
            <a:ext cx="107617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+mj-lt"/>
                <a:cs typeface="Calibri"/>
              </a:rPr>
              <a:t>Present the design of your city on a poster which also answers the five questions around location, food and drink, energy, materials and waste. </a:t>
            </a:r>
          </a:p>
          <a:p>
            <a:endParaRPr lang="en-GB" sz="2000" dirty="0">
              <a:latin typeface="+mj-lt"/>
              <a:cs typeface="Calibri"/>
            </a:endParaRPr>
          </a:p>
          <a:p>
            <a:r>
              <a:rPr lang="en-GB" sz="2000" dirty="0">
                <a:latin typeface="+mj-lt"/>
                <a:cs typeface="Calibri"/>
              </a:rPr>
              <a:t>You have information on each area to help you make your decisions. </a:t>
            </a:r>
            <a:r>
              <a:rPr lang="en-GB" sz="2000" dirty="0">
                <a:cs typeface="Calibri"/>
              </a:rPr>
              <a:t>You also has access to a 30 minute talk with an expert at the National Composites Centre or CPI to help you with your design. This talk can be at any point before the submission date. </a:t>
            </a:r>
          </a:p>
          <a:p>
            <a:endParaRPr lang="en-GB" sz="2000" dirty="0">
              <a:latin typeface="+mj-lt"/>
              <a:cs typeface="Calibri"/>
            </a:endParaRPr>
          </a:p>
          <a:p>
            <a:r>
              <a:rPr lang="en-GB" sz="2000" dirty="0">
                <a:cs typeface="Calibri"/>
              </a:rPr>
              <a:t>Your poster can be portrait or landscape. A template is provided at the end of this pack. </a:t>
            </a:r>
          </a:p>
          <a:p>
            <a:endParaRPr lang="en-GB" sz="20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034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83159" y="1424614"/>
            <a:ext cx="1048040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cs typeface="Calibri"/>
              </a:rPr>
              <a:t>Temp – same as Earth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cs typeface="Calibri"/>
              </a:rPr>
              <a:t>Sea – covers 70% of the planet’s surface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cs typeface="Calibri"/>
              </a:rPr>
              <a:t>Mountain ranges, desert areas, lakes, jungles and forests similar to Earth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cs typeface="Calibri"/>
              </a:rPr>
              <a:t>The planet also has ice caps similar to Earth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cs typeface="Calibri"/>
              </a:rPr>
              <a:t>It is not currently inhabited by any animals, birds, insects or marine life but has all the same vegetation as Earth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cs typeface="Calibri"/>
              </a:rPr>
              <a:t>It is possible to take wildlife from Earth with you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cs typeface="Calibri"/>
              </a:rPr>
              <a:t>1 million people will inhabit the city initially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83159" y="285645"/>
            <a:ext cx="45361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chemeClr val="bg1"/>
                </a:solidFill>
                <a:latin typeface="+mj-lt"/>
              </a:rPr>
              <a:t>About Planet </a:t>
            </a:r>
            <a:r>
              <a:rPr lang="en-GB" sz="3000" b="1" dirty="0" err="1">
                <a:solidFill>
                  <a:schemeClr val="bg1"/>
                </a:solidFill>
                <a:latin typeface="+mj-lt"/>
              </a:rPr>
              <a:t>SusCom</a:t>
            </a:r>
            <a:endParaRPr lang="en-GB" sz="30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Earth Globe   Asia">
            <a:extLst>
              <a:ext uri="{FF2B5EF4-FFF2-40B4-BE49-F238E27FC236}">
                <a16:creationId xmlns:a16="http://schemas.microsoft.com/office/drawing/2014/main" id="{60E94D83-12F9-4882-9DDF-E49D3C4315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79893" y="3817816"/>
            <a:ext cx="1848338" cy="184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24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277" y="2491962"/>
            <a:ext cx="119497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A19A"/>
                </a:solidFill>
                <a:latin typeface="+mj-lt"/>
              </a:rPr>
              <a:t>Submit your poster to </a:t>
            </a:r>
            <a:r>
              <a:rPr lang="en-GB" sz="3000" b="1" dirty="0">
                <a:solidFill>
                  <a:srgbClr val="00A19A"/>
                </a:solidFill>
                <a:latin typeface="+mj-lt"/>
                <a:hlinkClick r:id="rId2"/>
              </a:rPr>
              <a:t>sustainable.composites@nccuk.com</a:t>
            </a:r>
            <a:r>
              <a:rPr lang="en-GB" sz="3000" b="1" dirty="0">
                <a:solidFill>
                  <a:srgbClr val="00A19A"/>
                </a:solidFill>
                <a:latin typeface="+mj-lt"/>
              </a:rPr>
              <a:t> by 07/05/21</a:t>
            </a:r>
            <a:endParaRPr lang="en-GB" sz="3000" b="1" dirty="0">
              <a:solidFill>
                <a:srgbClr val="00A1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849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7DE156E-B1B5-4D2F-8BE8-1AC9C8E8BF1D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0" cy="601784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A618BD9-A3AA-41F6-90B8-1F6D86FDB10B}"/>
              </a:ext>
            </a:extLst>
          </p:cNvPr>
          <p:cNvCxnSpPr>
            <a:cxnSpLocks/>
          </p:cNvCxnSpPr>
          <p:nvPr/>
        </p:nvCxnSpPr>
        <p:spPr>
          <a:xfrm>
            <a:off x="0" y="3249246"/>
            <a:ext cx="12192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4" name="Graphic 13" descr="Earth Globe   Asia">
            <a:extLst>
              <a:ext uri="{FF2B5EF4-FFF2-40B4-BE49-F238E27FC236}">
                <a16:creationId xmlns:a16="http://schemas.microsoft.com/office/drawing/2014/main" id="{C691F67A-B05E-4C21-BE46-309BC97E95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71831" y="2325077"/>
            <a:ext cx="1848338" cy="184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77789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352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1_Office Theme</vt:lpstr>
      <vt:lpstr>Custom Design</vt:lpstr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National Composites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Bayes</dc:creator>
  <cp:lastModifiedBy>Katie Clark</cp:lastModifiedBy>
  <cp:revision>83</cp:revision>
  <dcterms:created xsi:type="dcterms:W3CDTF">2019-04-23T09:54:34Z</dcterms:created>
  <dcterms:modified xsi:type="dcterms:W3CDTF">2021-03-16T08:29:35Z</dcterms:modified>
</cp:coreProperties>
</file>