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74" r:id="rId3"/>
    <p:sldMasterId id="2147483676" r:id="rId4"/>
  </p:sldMasterIdLst>
  <p:sldIdLst>
    <p:sldId id="257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19A"/>
    <a:srgbClr val="878787"/>
    <a:srgbClr val="95C11F"/>
    <a:srgbClr val="000000"/>
    <a:srgbClr val="3DC7F4"/>
    <a:srgbClr val="002060"/>
    <a:srgbClr val="002022"/>
    <a:srgbClr val="F15A22"/>
    <a:srgbClr val="FF5A22"/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8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16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6886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2096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2870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6868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NCC047 Powerpoint Template3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2" descr="NCC047 Powerpoint Templates5a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699"/>
            <a:ext cx="12216680" cy="6859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12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CC047 Powerpoint Template3b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3248"/>
            <a:ext cx="12192000" cy="842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586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CC047 Powerpoint Template3b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3248"/>
            <a:ext cx="12192000" cy="842946"/>
          </a:xfrm>
          <a:prstGeom prst="rect">
            <a:avLst/>
          </a:prstGeom>
        </p:spPr>
      </p:pic>
      <p:sp>
        <p:nvSpPr>
          <p:cNvPr id="2" name="Rectangle 1"/>
          <p:cNvSpPr/>
          <p:nvPr userDrawn="1"/>
        </p:nvSpPr>
        <p:spPr>
          <a:xfrm>
            <a:off x="0" y="0"/>
            <a:ext cx="12192000" cy="1118973"/>
          </a:xfrm>
          <a:prstGeom prst="rect">
            <a:avLst/>
          </a:prstGeom>
          <a:solidFill>
            <a:srgbClr val="95C1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07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CC047 Powerpoint Template3b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3248"/>
            <a:ext cx="12192000" cy="842946"/>
          </a:xfrm>
          <a:prstGeom prst="rect">
            <a:avLst/>
          </a:prstGeom>
        </p:spPr>
      </p:pic>
      <p:sp>
        <p:nvSpPr>
          <p:cNvPr id="2" name="Rectangle 1"/>
          <p:cNvSpPr/>
          <p:nvPr userDrawn="1"/>
        </p:nvSpPr>
        <p:spPr>
          <a:xfrm>
            <a:off x="0" y="0"/>
            <a:ext cx="12192000" cy="1125838"/>
          </a:xfrm>
          <a:prstGeom prst="rect">
            <a:avLst/>
          </a:prstGeom>
          <a:solidFill>
            <a:srgbClr val="00A19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551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sustainable.composites@nccuk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4320" y="5679881"/>
            <a:ext cx="778850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chemeClr val="bg1"/>
                </a:solidFill>
                <a:latin typeface="+mj-lt"/>
              </a:rPr>
              <a:t>Competition Information – Primary schools</a:t>
            </a:r>
            <a:endParaRPr lang="en-GB" sz="3000" b="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7934" y="6220276"/>
            <a:ext cx="33447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0" dirty="0">
                <a:solidFill>
                  <a:schemeClr val="bg1"/>
                </a:solidFill>
                <a:latin typeface="+mj-lt"/>
              </a:rPr>
              <a:t>Presenter details</a:t>
            </a:r>
            <a:endParaRPr lang="en-GB" sz="14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345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3159" y="616269"/>
            <a:ext cx="842862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>
                <a:solidFill>
                  <a:srgbClr val="00A19A"/>
                </a:solidFill>
                <a:latin typeface="+mj-lt"/>
              </a:rPr>
              <a:t>Competition Brief/Background Info </a:t>
            </a:r>
            <a:endParaRPr lang="en-GB" sz="3000" b="1" dirty="0">
              <a:solidFill>
                <a:srgbClr val="00A19A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83160" y="1418856"/>
            <a:ext cx="1040842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+mj-lt"/>
                <a:cs typeface="Calibri"/>
              </a:rPr>
              <a:t>The year is 2120 and Earth is close to becoming unhabitable due to the effects of climate change. A group of scientists have identified a new planet which has ideal conditions to support life which they’ve named ‘</a:t>
            </a:r>
            <a:r>
              <a:rPr lang="en-GB" dirty="0" err="1">
                <a:latin typeface="+mj-lt"/>
                <a:cs typeface="Calibri"/>
              </a:rPr>
              <a:t>SusCom</a:t>
            </a:r>
            <a:r>
              <a:rPr lang="en-GB" dirty="0">
                <a:latin typeface="+mj-lt"/>
                <a:cs typeface="Calibri"/>
              </a:rPr>
              <a:t>’. </a:t>
            </a:r>
          </a:p>
          <a:p>
            <a:endParaRPr lang="en-GB" dirty="0">
              <a:latin typeface="+mj-lt"/>
              <a:cs typeface="Calibri"/>
            </a:endParaRPr>
          </a:p>
          <a:p>
            <a:r>
              <a:rPr lang="en-GB" dirty="0">
                <a:latin typeface="+mj-lt"/>
                <a:cs typeface="Calibri"/>
              </a:rPr>
              <a:t>Your task is to design a city for the first humans to inhabit. Your design will need to take into consideration the following four areas:</a:t>
            </a:r>
          </a:p>
          <a:p>
            <a:endParaRPr lang="en-GB" dirty="0">
              <a:latin typeface="+mj-lt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+mj-lt"/>
                <a:cs typeface="Calibri"/>
              </a:rPr>
              <a:t>Where will you locate your city and why?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+mj-lt"/>
                <a:cs typeface="Calibri"/>
              </a:rPr>
              <a:t>How will you supply energy to the city?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+mj-lt"/>
                <a:cs typeface="Calibri"/>
              </a:rPr>
              <a:t>What will you do with the waste that is produced?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+mj-lt"/>
              <a:cs typeface="Calibri"/>
            </a:endParaRPr>
          </a:p>
          <a:p>
            <a:endParaRPr lang="en-GB" sz="2000" dirty="0">
              <a:latin typeface="+mj-lt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37181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3159" y="285645"/>
            <a:ext cx="1033292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>
                <a:solidFill>
                  <a:schemeClr val="bg1"/>
                </a:solidFill>
                <a:latin typeface="+mj-lt"/>
              </a:rPr>
              <a:t>What do you need to do? </a:t>
            </a:r>
            <a:endParaRPr lang="en-GB" sz="30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5005" y="1416799"/>
            <a:ext cx="1076176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+mj-lt"/>
                <a:cs typeface="Calibri"/>
              </a:rPr>
              <a:t>Present the design of your city on a poster which also answers the three questions around location,, energy</a:t>
            </a:r>
            <a:r>
              <a:rPr lang="en-GB" sz="2000">
                <a:latin typeface="+mj-lt"/>
                <a:cs typeface="Calibri"/>
              </a:rPr>
              <a:t>, and </a:t>
            </a:r>
            <a:r>
              <a:rPr lang="en-GB" sz="2000" dirty="0">
                <a:latin typeface="+mj-lt"/>
                <a:cs typeface="Calibri"/>
              </a:rPr>
              <a:t>waste. </a:t>
            </a:r>
          </a:p>
          <a:p>
            <a:endParaRPr lang="en-GB" sz="2000" dirty="0">
              <a:latin typeface="+mj-lt"/>
              <a:cs typeface="Calibri"/>
            </a:endParaRPr>
          </a:p>
          <a:p>
            <a:r>
              <a:rPr lang="en-GB" sz="2000" dirty="0">
                <a:latin typeface="+mj-lt"/>
                <a:cs typeface="Calibri"/>
              </a:rPr>
              <a:t>You have information on each area to help you make your decisions. </a:t>
            </a:r>
            <a:r>
              <a:rPr lang="en-GB" sz="2000" dirty="0">
                <a:cs typeface="Calibri"/>
              </a:rPr>
              <a:t>You also has access to a 30 minute talk with an expert at the National Composites Centre or CPI to help you with your design. This talk can be at any point before the submission date. </a:t>
            </a:r>
          </a:p>
          <a:p>
            <a:endParaRPr lang="en-GB" sz="2000" dirty="0">
              <a:latin typeface="+mj-lt"/>
              <a:cs typeface="Calibri"/>
            </a:endParaRPr>
          </a:p>
          <a:p>
            <a:r>
              <a:rPr lang="en-GB" sz="2000" dirty="0">
                <a:cs typeface="Calibri"/>
              </a:rPr>
              <a:t>Your poster can be portrait or landscape. A template is provided at the end of this pack. </a:t>
            </a:r>
          </a:p>
          <a:p>
            <a:endParaRPr lang="en-GB" sz="2000" dirty="0"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70343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83159" y="1424614"/>
            <a:ext cx="1048040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+mj-lt"/>
                <a:cs typeface="Calibri"/>
              </a:rPr>
              <a:t>Temp – same as Earth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+mj-lt"/>
                <a:cs typeface="Calibri"/>
              </a:rPr>
              <a:t>Sea – covers 70% of the planet’s surface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+mj-lt"/>
                <a:cs typeface="Calibri"/>
              </a:rPr>
              <a:t>Mountain ranges, desert areas, lakes, jungles and forests similar to Earth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+mj-lt"/>
                <a:cs typeface="Calibri"/>
              </a:rPr>
              <a:t>The planet also has ice caps similar to Earth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+mj-lt"/>
                <a:cs typeface="Calibri"/>
              </a:rPr>
              <a:t>It is not currently inhabited by any animals, birds, insects or marine life but has all the same vegetation as Earth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+mj-lt"/>
                <a:cs typeface="Calibri"/>
              </a:rPr>
              <a:t>It is possible to take wildlife from Earth with you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+mj-lt"/>
                <a:cs typeface="Calibri"/>
              </a:rPr>
              <a:t>1 million people will inhabit the city initially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83159" y="285645"/>
            <a:ext cx="453612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>
                <a:solidFill>
                  <a:schemeClr val="bg1"/>
                </a:solidFill>
                <a:latin typeface="+mj-lt"/>
              </a:rPr>
              <a:t>About Planet </a:t>
            </a:r>
            <a:r>
              <a:rPr lang="en-GB" sz="3000" b="1" dirty="0" err="1">
                <a:solidFill>
                  <a:schemeClr val="bg1"/>
                </a:solidFill>
                <a:latin typeface="+mj-lt"/>
              </a:rPr>
              <a:t>SusCom</a:t>
            </a:r>
            <a:endParaRPr lang="en-GB" sz="3000" b="1" dirty="0">
              <a:solidFill>
                <a:schemeClr val="bg1"/>
              </a:solidFill>
            </a:endParaRPr>
          </a:p>
        </p:txBody>
      </p:sp>
      <p:pic>
        <p:nvPicPr>
          <p:cNvPr id="4" name="Graphic 3" descr="Earth Globe   Asia">
            <a:extLst>
              <a:ext uri="{FF2B5EF4-FFF2-40B4-BE49-F238E27FC236}">
                <a16:creationId xmlns:a16="http://schemas.microsoft.com/office/drawing/2014/main" id="{60E94D83-12F9-4882-9DDF-E49D3C4315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79893" y="3817816"/>
            <a:ext cx="1848338" cy="1848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24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277" y="2491962"/>
            <a:ext cx="1194972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>
                <a:solidFill>
                  <a:srgbClr val="00A19A"/>
                </a:solidFill>
                <a:latin typeface="+mj-lt"/>
              </a:rPr>
              <a:t>Submit your poster to </a:t>
            </a:r>
            <a:r>
              <a:rPr lang="en-GB" sz="3000" b="1" dirty="0">
                <a:solidFill>
                  <a:srgbClr val="00A19A"/>
                </a:solidFill>
                <a:latin typeface="+mj-lt"/>
                <a:hlinkClick r:id="rId2"/>
              </a:rPr>
              <a:t>sustainable.composites@nccuk.com</a:t>
            </a:r>
            <a:r>
              <a:rPr lang="en-GB" sz="3000" b="1" dirty="0">
                <a:solidFill>
                  <a:srgbClr val="00A19A"/>
                </a:solidFill>
                <a:latin typeface="+mj-lt"/>
              </a:rPr>
              <a:t> by 07/05/21</a:t>
            </a:r>
            <a:endParaRPr lang="en-GB" sz="3000" b="1" dirty="0">
              <a:solidFill>
                <a:srgbClr val="00A1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849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7DE156E-B1B5-4D2F-8BE8-1AC9C8E8BF1D}"/>
              </a:ext>
            </a:extLst>
          </p:cNvPr>
          <p:cNvCxnSpPr>
            <a:cxnSpLocks/>
          </p:cNvCxnSpPr>
          <p:nvPr/>
        </p:nvCxnSpPr>
        <p:spPr>
          <a:xfrm>
            <a:off x="6096000" y="0"/>
            <a:ext cx="0" cy="6017846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A618BD9-A3AA-41F6-90B8-1F6D86FDB10B}"/>
              </a:ext>
            </a:extLst>
          </p:cNvPr>
          <p:cNvCxnSpPr>
            <a:cxnSpLocks/>
          </p:cNvCxnSpPr>
          <p:nvPr/>
        </p:nvCxnSpPr>
        <p:spPr>
          <a:xfrm>
            <a:off x="0" y="3249246"/>
            <a:ext cx="12192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14" name="Graphic 13" descr="Earth Globe   Asia">
            <a:extLst>
              <a:ext uri="{FF2B5EF4-FFF2-40B4-BE49-F238E27FC236}">
                <a16:creationId xmlns:a16="http://schemas.microsoft.com/office/drawing/2014/main" id="{C691F67A-B05E-4C21-BE46-309BC97E95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71831" y="2325077"/>
            <a:ext cx="1848338" cy="1848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77789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</TotalTime>
  <Words>303</Words>
  <Application>Microsoft Office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1_Office Theme</vt:lpstr>
      <vt:lpstr>Custom Design</vt:lpstr>
      <vt:lpstr>1_Custom Design</vt:lpstr>
      <vt:lpstr>2_Custom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National Composites Centre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 Bayes</dc:creator>
  <cp:lastModifiedBy>Katie Clark</cp:lastModifiedBy>
  <cp:revision>83</cp:revision>
  <dcterms:created xsi:type="dcterms:W3CDTF">2019-04-23T09:54:34Z</dcterms:created>
  <dcterms:modified xsi:type="dcterms:W3CDTF">2021-03-16T08:29:56Z</dcterms:modified>
</cp:coreProperties>
</file>